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handoutMasterIdLst>
    <p:handoutMasterId r:id="rId23"/>
  </p:handoutMasterIdLst>
  <p:sldIdLst>
    <p:sldId id="261"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FE3"/>
    <a:srgbClr val="0059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F55E0E-1BAB-469D-A870-1D94CFFA2178}" v="3" dt="2020-11-02T14:00:43.103"/>
    <p1510:client id="{FB942BB6-0ADE-4663-9EC1-DD8D726DB963}" v="4" dt="2020-11-02T14:32:19.808"/>
  </p1510:revLst>
</p1510:revInfo>
</file>

<file path=ppt/tableStyles.xml><?xml version="1.0" encoding="utf-8"?>
<a:tblStyleLst xmlns:a="http://schemas.openxmlformats.org/drawingml/2006/main" def="{1E171933-4619-4E11-9A3F-F7608DF75F8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0" autoAdjust="0"/>
    <p:restoredTop sz="93539"/>
  </p:normalViewPr>
  <p:slideViewPr>
    <p:cSldViewPr snapToGrid="0" snapToObjects="1">
      <p:cViewPr varScale="1">
        <p:scale>
          <a:sx n="111" d="100"/>
          <a:sy n="111" d="100"/>
        </p:scale>
        <p:origin x="120" y="630"/>
      </p:cViewPr>
      <p:guideLst/>
    </p:cSldViewPr>
  </p:slideViewPr>
  <p:notesTextViewPr>
    <p:cViewPr>
      <p:scale>
        <a:sx n="1" d="1"/>
        <a:sy n="1" d="1"/>
      </p:scale>
      <p:origin x="0" y="0"/>
    </p:cViewPr>
  </p:notesTextViewPr>
  <p:notesViewPr>
    <p:cSldViewPr snapToGrid="0" snapToObjects="1">
      <p:cViewPr varScale="1">
        <p:scale>
          <a:sx n="143" d="100"/>
          <a:sy n="143" d="100"/>
        </p:scale>
        <p:origin x="296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Kay" userId="5aeaeaa7-bb78-45df-b221-64a5a1bbd7b6" providerId="ADAL" clId="{3DF55E0E-1BAB-469D-A870-1D94CFFA2178}"/>
    <pc:docChg chg="undo custSel addSld delSld modSld">
      <pc:chgData name="Mike Kay" userId="5aeaeaa7-bb78-45df-b221-64a5a1bbd7b6" providerId="ADAL" clId="{3DF55E0E-1BAB-469D-A870-1D94CFFA2178}" dt="2020-11-02T14:07:25.688" v="157" actId="47"/>
      <pc:docMkLst>
        <pc:docMk/>
      </pc:docMkLst>
      <pc:sldChg chg="del">
        <pc:chgData name="Mike Kay" userId="5aeaeaa7-bb78-45df-b221-64a5a1bbd7b6" providerId="ADAL" clId="{3DF55E0E-1BAB-469D-A870-1D94CFFA2178}" dt="2020-11-02T14:07:25.688" v="157" actId="47"/>
        <pc:sldMkLst>
          <pc:docMk/>
          <pc:sldMk cId="744752008" sldId="263"/>
        </pc:sldMkLst>
      </pc:sldChg>
      <pc:sldChg chg="del">
        <pc:chgData name="Mike Kay" userId="5aeaeaa7-bb78-45df-b221-64a5a1bbd7b6" providerId="ADAL" clId="{3DF55E0E-1BAB-469D-A870-1D94CFFA2178}" dt="2020-11-02T14:07:25.688" v="157" actId="47"/>
        <pc:sldMkLst>
          <pc:docMk/>
          <pc:sldMk cId="2453159069" sldId="264"/>
        </pc:sldMkLst>
      </pc:sldChg>
      <pc:sldChg chg="del">
        <pc:chgData name="Mike Kay" userId="5aeaeaa7-bb78-45df-b221-64a5a1bbd7b6" providerId="ADAL" clId="{3DF55E0E-1BAB-469D-A870-1D94CFFA2178}" dt="2020-11-02T14:07:25.688" v="157" actId="47"/>
        <pc:sldMkLst>
          <pc:docMk/>
          <pc:sldMk cId="1673594842" sldId="265"/>
        </pc:sldMkLst>
      </pc:sldChg>
      <pc:sldChg chg="del">
        <pc:chgData name="Mike Kay" userId="5aeaeaa7-bb78-45df-b221-64a5a1bbd7b6" providerId="ADAL" clId="{3DF55E0E-1BAB-469D-A870-1D94CFFA2178}" dt="2020-11-02T14:07:25.688" v="157" actId="47"/>
        <pc:sldMkLst>
          <pc:docMk/>
          <pc:sldMk cId="2572174532" sldId="266"/>
        </pc:sldMkLst>
      </pc:sldChg>
      <pc:sldChg chg="del">
        <pc:chgData name="Mike Kay" userId="5aeaeaa7-bb78-45df-b221-64a5a1bbd7b6" providerId="ADAL" clId="{3DF55E0E-1BAB-469D-A870-1D94CFFA2178}" dt="2020-11-02T14:07:25.688" v="157" actId="47"/>
        <pc:sldMkLst>
          <pc:docMk/>
          <pc:sldMk cId="2510898982" sldId="267"/>
        </pc:sldMkLst>
      </pc:sldChg>
      <pc:sldChg chg="del">
        <pc:chgData name="Mike Kay" userId="5aeaeaa7-bb78-45df-b221-64a5a1bbd7b6" providerId="ADAL" clId="{3DF55E0E-1BAB-469D-A870-1D94CFFA2178}" dt="2020-11-02T14:07:25.688" v="157" actId="47"/>
        <pc:sldMkLst>
          <pc:docMk/>
          <pc:sldMk cId="3258443735" sldId="273"/>
        </pc:sldMkLst>
      </pc:sldChg>
      <pc:sldChg chg="del">
        <pc:chgData name="Mike Kay" userId="5aeaeaa7-bb78-45df-b221-64a5a1bbd7b6" providerId="ADAL" clId="{3DF55E0E-1BAB-469D-A870-1D94CFFA2178}" dt="2020-11-02T14:07:25.688" v="157" actId="47"/>
        <pc:sldMkLst>
          <pc:docMk/>
          <pc:sldMk cId="2898644639" sldId="278"/>
        </pc:sldMkLst>
      </pc:sldChg>
      <pc:sldChg chg="del">
        <pc:chgData name="Mike Kay" userId="5aeaeaa7-bb78-45df-b221-64a5a1bbd7b6" providerId="ADAL" clId="{3DF55E0E-1BAB-469D-A870-1D94CFFA2178}" dt="2020-11-02T14:07:25.688" v="157" actId="47"/>
        <pc:sldMkLst>
          <pc:docMk/>
          <pc:sldMk cId="1852891139" sldId="279"/>
        </pc:sldMkLst>
      </pc:sldChg>
      <pc:sldChg chg="modSp mod">
        <pc:chgData name="Mike Kay" userId="5aeaeaa7-bb78-45df-b221-64a5a1bbd7b6" providerId="ADAL" clId="{3DF55E0E-1BAB-469D-A870-1D94CFFA2178}" dt="2020-11-02T13:57:35.024" v="4" actId="114"/>
        <pc:sldMkLst>
          <pc:docMk/>
          <pc:sldMk cId="1561994789" sldId="284"/>
        </pc:sldMkLst>
        <pc:spChg chg="mod">
          <ac:chgData name="Mike Kay" userId="5aeaeaa7-bb78-45df-b221-64a5a1bbd7b6" providerId="ADAL" clId="{3DF55E0E-1BAB-469D-A870-1D94CFFA2178}" dt="2020-11-02T13:57:35.024" v="4" actId="114"/>
          <ac:spMkLst>
            <pc:docMk/>
            <pc:sldMk cId="1561994789" sldId="284"/>
            <ac:spMk id="3" creationId="{F41360EE-C8FB-4A0B-82AE-82B20FFFDEFC}"/>
          </ac:spMkLst>
        </pc:spChg>
      </pc:sldChg>
      <pc:sldChg chg="modSp new mod">
        <pc:chgData name="Mike Kay" userId="5aeaeaa7-bb78-45df-b221-64a5a1bbd7b6" providerId="ADAL" clId="{3DF55E0E-1BAB-469D-A870-1D94CFFA2178}" dt="2020-11-02T14:04:10.539" v="53" actId="20577"/>
        <pc:sldMkLst>
          <pc:docMk/>
          <pc:sldMk cId="2715920443" sldId="285"/>
        </pc:sldMkLst>
        <pc:spChg chg="mod">
          <ac:chgData name="Mike Kay" userId="5aeaeaa7-bb78-45df-b221-64a5a1bbd7b6" providerId="ADAL" clId="{3DF55E0E-1BAB-469D-A870-1D94CFFA2178}" dt="2020-11-02T13:57:59.151" v="6"/>
          <ac:spMkLst>
            <pc:docMk/>
            <pc:sldMk cId="2715920443" sldId="285"/>
            <ac:spMk id="2" creationId="{35B37EEB-0C66-488E-8796-5D3259A922DC}"/>
          </ac:spMkLst>
        </pc:spChg>
        <pc:spChg chg="mod">
          <ac:chgData name="Mike Kay" userId="5aeaeaa7-bb78-45df-b221-64a5a1bbd7b6" providerId="ADAL" clId="{3DF55E0E-1BAB-469D-A870-1D94CFFA2178}" dt="2020-11-02T14:04:10.539" v="53" actId="20577"/>
          <ac:spMkLst>
            <pc:docMk/>
            <pc:sldMk cId="2715920443" sldId="285"/>
            <ac:spMk id="3" creationId="{D0387D03-9C4B-4BC1-AF29-4A6229E6FCF5}"/>
          </ac:spMkLst>
        </pc:spChg>
      </pc:sldChg>
      <pc:sldChg chg="addSp delSp modSp new mod">
        <pc:chgData name="Mike Kay" userId="5aeaeaa7-bb78-45df-b221-64a5a1bbd7b6" providerId="ADAL" clId="{3DF55E0E-1BAB-469D-A870-1D94CFFA2178}" dt="2020-11-02T14:01:06.181" v="35" actId="1076"/>
        <pc:sldMkLst>
          <pc:docMk/>
          <pc:sldMk cId="736480641" sldId="286"/>
        </pc:sldMkLst>
        <pc:spChg chg="mod">
          <ac:chgData name="Mike Kay" userId="5aeaeaa7-bb78-45df-b221-64a5a1bbd7b6" providerId="ADAL" clId="{3DF55E0E-1BAB-469D-A870-1D94CFFA2178}" dt="2020-11-02T13:59:50.135" v="26"/>
          <ac:spMkLst>
            <pc:docMk/>
            <pc:sldMk cId="736480641" sldId="286"/>
            <ac:spMk id="2" creationId="{8FF4591F-789F-49B7-B2B7-AD627F2F5506}"/>
          </ac:spMkLst>
        </pc:spChg>
        <pc:spChg chg="del">
          <ac:chgData name="Mike Kay" userId="5aeaeaa7-bb78-45df-b221-64a5a1bbd7b6" providerId="ADAL" clId="{3DF55E0E-1BAB-469D-A870-1D94CFFA2178}" dt="2020-11-02T14:00:04.859" v="27" actId="478"/>
          <ac:spMkLst>
            <pc:docMk/>
            <pc:sldMk cId="736480641" sldId="286"/>
            <ac:spMk id="3" creationId="{16C0590E-C6CD-4681-BFB8-F9B7C09FCCB0}"/>
          </ac:spMkLst>
        </pc:spChg>
        <pc:spChg chg="add mod">
          <ac:chgData name="Mike Kay" userId="5aeaeaa7-bb78-45df-b221-64a5a1bbd7b6" providerId="ADAL" clId="{3DF55E0E-1BAB-469D-A870-1D94CFFA2178}" dt="2020-11-02T14:00:13.306" v="29" actId="14100"/>
          <ac:spMkLst>
            <pc:docMk/>
            <pc:sldMk cId="736480641" sldId="286"/>
            <ac:spMk id="5" creationId="{5EB9E7DC-8F91-4CEE-AF9B-56157F7ED8F9}"/>
          </ac:spMkLst>
        </pc:spChg>
        <pc:spChg chg="mod">
          <ac:chgData name="Mike Kay" userId="5aeaeaa7-bb78-45df-b221-64a5a1bbd7b6" providerId="ADAL" clId="{3DF55E0E-1BAB-469D-A870-1D94CFFA2178}" dt="2020-11-02T14:00:26.231" v="30"/>
          <ac:spMkLst>
            <pc:docMk/>
            <pc:sldMk cId="736480641" sldId="286"/>
            <ac:spMk id="17" creationId="{D0EF51B2-5C5E-403C-BE08-B38D2902F6AD}"/>
          </ac:spMkLst>
        </pc:spChg>
        <pc:spChg chg="mod">
          <ac:chgData name="Mike Kay" userId="5aeaeaa7-bb78-45df-b221-64a5a1bbd7b6" providerId="ADAL" clId="{3DF55E0E-1BAB-469D-A870-1D94CFFA2178}" dt="2020-11-02T14:00:26.231" v="30"/>
          <ac:spMkLst>
            <pc:docMk/>
            <pc:sldMk cId="736480641" sldId="286"/>
            <ac:spMk id="18" creationId="{7E10960D-BDF8-429F-A4C0-699F405D6154}"/>
          </ac:spMkLst>
        </pc:spChg>
        <pc:spChg chg="mod">
          <ac:chgData name="Mike Kay" userId="5aeaeaa7-bb78-45df-b221-64a5a1bbd7b6" providerId="ADAL" clId="{3DF55E0E-1BAB-469D-A870-1D94CFFA2178}" dt="2020-11-02T14:00:26.231" v="30"/>
          <ac:spMkLst>
            <pc:docMk/>
            <pc:sldMk cId="736480641" sldId="286"/>
            <ac:spMk id="19" creationId="{12D1E08D-DB99-4736-8C5E-6F04CF4C8AE9}"/>
          </ac:spMkLst>
        </pc:spChg>
        <pc:spChg chg="add mod">
          <ac:chgData name="Mike Kay" userId="5aeaeaa7-bb78-45df-b221-64a5a1bbd7b6" providerId="ADAL" clId="{3DF55E0E-1BAB-469D-A870-1D94CFFA2178}" dt="2020-11-02T14:00:35.064" v="31" actId="1076"/>
          <ac:spMkLst>
            <pc:docMk/>
            <pc:sldMk cId="736480641" sldId="286"/>
            <ac:spMk id="21" creationId="{51236E0C-E046-4243-A975-1C9742386A76}"/>
          </ac:spMkLst>
        </pc:spChg>
        <pc:spChg chg="add mod">
          <ac:chgData name="Mike Kay" userId="5aeaeaa7-bb78-45df-b221-64a5a1bbd7b6" providerId="ADAL" clId="{3DF55E0E-1BAB-469D-A870-1D94CFFA2178}" dt="2020-11-02T14:00:35.064" v="31" actId="1076"/>
          <ac:spMkLst>
            <pc:docMk/>
            <pc:sldMk cId="736480641" sldId="286"/>
            <ac:spMk id="22" creationId="{9B6B3F6E-8626-4C85-9637-C0CA3CBF4389}"/>
          </ac:spMkLst>
        </pc:spChg>
        <pc:spChg chg="mod">
          <ac:chgData name="Mike Kay" userId="5aeaeaa7-bb78-45df-b221-64a5a1bbd7b6" providerId="ADAL" clId="{3DF55E0E-1BAB-469D-A870-1D94CFFA2178}" dt="2020-11-02T14:00:43.103" v="32"/>
          <ac:spMkLst>
            <pc:docMk/>
            <pc:sldMk cId="736480641" sldId="286"/>
            <ac:spMk id="24" creationId="{BA163974-1899-44A6-909A-63C0EB203F5C}"/>
          </ac:spMkLst>
        </pc:spChg>
        <pc:spChg chg="mod">
          <ac:chgData name="Mike Kay" userId="5aeaeaa7-bb78-45df-b221-64a5a1bbd7b6" providerId="ADAL" clId="{3DF55E0E-1BAB-469D-A870-1D94CFFA2178}" dt="2020-11-02T14:00:43.103" v="32"/>
          <ac:spMkLst>
            <pc:docMk/>
            <pc:sldMk cId="736480641" sldId="286"/>
            <ac:spMk id="25" creationId="{C803DEF5-5285-48BA-92C7-075AFB425707}"/>
          </ac:spMkLst>
        </pc:spChg>
        <pc:spChg chg="mod">
          <ac:chgData name="Mike Kay" userId="5aeaeaa7-bb78-45df-b221-64a5a1bbd7b6" providerId="ADAL" clId="{3DF55E0E-1BAB-469D-A870-1D94CFFA2178}" dt="2020-11-02T14:00:43.103" v="32"/>
          <ac:spMkLst>
            <pc:docMk/>
            <pc:sldMk cId="736480641" sldId="286"/>
            <ac:spMk id="26" creationId="{F19E6B76-2A9A-46B2-B32C-1E26A24E3A86}"/>
          </ac:spMkLst>
        </pc:spChg>
        <pc:spChg chg="add mod">
          <ac:chgData name="Mike Kay" userId="5aeaeaa7-bb78-45df-b221-64a5a1bbd7b6" providerId="ADAL" clId="{3DF55E0E-1BAB-469D-A870-1D94CFFA2178}" dt="2020-11-02T14:01:06.181" v="35" actId="1076"/>
          <ac:spMkLst>
            <pc:docMk/>
            <pc:sldMk cId="736480641" sldId="286"/>
            <ac:spMk id="28" creationId="{23BF5BD5-904C-44F5-8EEA-4D81733B07E1}"/>
          </ac:spMkLst>
        </pc:spChg>
        <pc:grpChg chg="add mod">
          <ac:chgData name="Mike Kay" userId="5aeaeaa7-bb78-45df-b221-64a5a1bbd7b6" providerId="ADAL" clId="{3DF55E0E-1BAB-469D-A870-1D94CFFA2178}" dt="2020-11-02T14:00:35.064" v="31" actId="1076"/>
          <ac:grpSpMkLst>
            <pc:docMk/>
            <pc:sldMk cId="736480641" sldId="286"/>
            <ac:grpSpMk id="6" creationId="{B143980D-5F03-4B1A-A53A-88327A7543BD}"/>
          </ac:grpSpMkLst>
        </pc:grpChg>
        <pc:grpChg chg="mod">
          <ac:chgData name="Mike Kay" userId="5aeaeaa7-bb78-45df-b221-64a5a1bbd7b6" providerId="ADAL" clId="{3DF55E0E-1BAB-469D-A870-1D94CFFA2178}" dt="2020-11-02T14:00:26.231" v="30"/>
          <ac:grpSpMkLst>
            <pc:docMk/>
            <pc:sldMk cId="736480641" sldId="286"/>
            <ac:grpSpMk id="7" creationId="{DB1FB977-CBF6-4D84-8688-A91A56BF67E6}"/>
          </ac:grpSpMkLst>
        </pc:grpChg>
        <pc:grpChg chg="add mod">
          <ac:chgData name="Mike Kay" userId="5aeaeaa7-bb78-45df-b221-64a5a1bbd7b6" providerId="ADAL" clId="{3DF55E0E-1BAB-469D-A870-1D94CFFA2178}" dt="2020-11-02T14:00:54.632" v="33" actId="1076"/>
          <ac:grpSpMkLst>
            <pc:docMk/>
            <pc:sldMk cId="736480641" sldId="286"/>
            <ac:grpSpMk id="23" creationId="{7385B8B4-2884-4B95-A409-D9612A787F48}"/>
          </ac:grpSpMkLst>
        </pc:grpChg>
        <pc:picChg chg="mod">
          <ac:chgData name="Mike Kay" userId="5aeaeaa7-bb78-45df-b221-64a5a1bbd7b6" providerId="ADAL" clId="{3DF55E0E-1BAB-469D-A870-1D94CFFA2178}" dt="2020-11-02T14:00:26.231" v="30"/>
          <ac:picMkLst>
            <pc:docMk/>
            <pc:sldMk cId="736480641" sldId="286"/>
            <ac:picMk id="9" creationId="{4711DC2A-8FE8-44AB-A8A2-3E0E67EA1451}"/>
          </ac:picMkLst>
        </pc:picChg>
        <pc:picChg chg="add mod">
          <ac:chgData name="Mike Kay" userId="5aeaeaa7-bb78-45df-b221-64a5a1bbd7b6" providerId="ADAL" clId="{3DF55E0E-1BAB-469D-A870-1D94CFFA2178}" dt="2020-11-02T14:00:35.064" v="31" actId="1076"/>
          <ac:picMkLst>
            <pc:docMk/>
            <pc:sldMk cId="736480641" sldId="286"/>
            <ac:picMk id="20" creationId="{0D03D0F7-7409-45CD-8835-3FD438F32B43}"/>
          </ac:picMkLst>
        </pc:picChg>
        <pc:cxnChg chg="mod">
          <ac:chgData name="Mike Kay" userId="5aeaeaa7-bb78-45df-b221-64a5a1bbd7b6" providerId="ADAL" clId="{3DF55E0E-1BAB-469D-A870-1D94CFFA2178}" dt="2020-11-02T14:00:26.231" v="30"/>
          <ac:cxnSpMkLst>
            <pc:docMk/>
            <pc:sldMk cId="736480641" sldId="286"/>
            <ac:cxnSpMk id="8" creationId="{EADBD618-3200-47DF-B907-CDEABEE873E3}"/>
          </ac:cxnSpMkLst>
        </pc:cxnChg>
        <pc:cxnChg chg="mod">
          <ac:chgData name="Mike Kay" userId="5aeaeaa7-bb78-45df-b221-64a5a1bbd7b6" providerId="ADAL" clId="{3DF55E0E-1BAB-469D-A870-1D94CFFA2178}" dt="2020-11-02T14:00:26.231" v="30"/>
          <ac:cxnSpMkLst>
            <pc:docMk/>
            <pc:sldMk cId="736480641" sldId="286"/>
            <ac:cxnSpMk id="10" creationId="{BC6E37C4-62F5-4024-9DA9-C30D7C478BED}"/>
          </ac:cxnSpMkLst>
        </pc:cxnChg>
        <pc:cxnChg chg="mod">
          <ac:chgData name="Mike Kay" userId="5aeaeaa7-bb78-45df-b221-64a5a1bbd7b6" providerId="ADAL" clId="{3DF55E0E-1BAB-469D-A870-1D94CFFA2178}" dt="2020-11-02T14:00:26.231" v="30"/>
          <ac:cxnSpMkLst>
            <pc:docMk/>
            <pc:sldMk cId="736480641" sldId="286"/>
            <ac:cxnSpMk id="11" creationId="{DAF5E5B3-1E85-438D-B07F-106280332B9B}"/>
          </ac:cxnSpMkLst>
        </pc:cxnChg>
        <pc:cxnChg chg="mod">
          <ac:chgData name="Mike Kay" userId="5aeaeaa7-bb78-45df-b221-64a5a1bbd7b6" providerId="ADAL" clId="{3DF55E0E-1BAB-469D-A870-1D94CFFA2178}" dt="2020-11-02T14:00:26.231" v="30"/>
          <ac:cxnSpMkLst>
            <pc:docMk/>
            <pc:sldMk cId="736480641" sldId="286"/>
            <ac:cxnSpMk id="12" creationId="{394934EC-C4A9-49BD-92D9-0AD4568526F2}"/>
          </ac:cxnSpMkLst>
        </pc:cxnChg>
        <pc:cxnChg chg="mod">
          <ac:chgData name="Mike Kay" userId="5aeaeaa7-bb78-45df-b221-64a5a1bbd7b6" providerId="ADAL" clId="{3DF55E0E-1BAB-469D-A870-1D94CFFA2178}" dt="2020-11-02T14:00:26.231" v="30"/>
          <ac:cxnSpMkLst>
            <pc:docMk/>
            <pc:sldMk cId="736480641" sldId="286"/>
            <ac:cxnSpMk id="13" creationId="{120C39B4-F50E-455C-BFEA-28EE3EA10564}"/>
          </ac:cxnSpMkLst>
        </pc:cxnChg>
        <pc:cxnChg chg="mod">
          <ac:chgData name="Mike Kay" userId="5aeaeaa7-bb78-45df-b221-64a5a1bbd7b6" providerId="ADAL" clId="{3DF55E0E-1BAB-469D-A870-1D94CFFA2178}" dt="2020-11-02T14:00:26.231" v="30"/>
          <ac:cxnSpMkLst>
            <pc:docMk/>
            <pc:sldMk cId="736480641" sldId="286"/>
            <ac:cxnSpMk id="14" creationId="{0D851615-B4B8-4CEF-981A-0F2427887906}"/>
          </ac:cxnSpMkLst>
        </pc:cxnChg>
        <pc:cxnChg chg="mod">
          <ac:chgData name="Mike Kay" userId="5aeaeaa7-bb78-45df-b221-64a5a1bbd7b6" providerId="ADAL" clId="{3DF55E0E-1BAB-469D-A870-1D94CFFA2178}" dt="2020-11-02T14:00:26.231" v="30"/>
          <ac:cxnSpMkLst>
            <pc:docMk/>
            <pc:sldMk cId="736480641" sldId="286"/>
            <ac:cxnSpMk id="15" creationId="{79A74594-080B-4175-B729-6570682D5180}"/>
          </ac:cxnSpMkLst>
        </pc:cxnChg>
        <pc:cxnChg chg="mod">
          <ac:chgData name="Mike Kay" userId="5aeaeaa7-bb78-45df-b221-64a5a1bbd7b6" providerId="ADAL" clId="{3DF55E0E-1BAB-469D-A870-1D94CFFA2178}" dt="2020-11-02T14:00:26.231" v="30"/>
          <ac:cxnSpMkLst>
            <pc:docMk/>
            <pc:sldMk cId="736480641" sldId="286"/>
            <ac:cxnSpMk id="16" creationId="{AF292ED5-DA40-46AC-8BDC-A1080911C957}"/>
          </ac:cxnSpMkLst>
        </pc:cxnChg>
      </pc:sldChg>
      <pc:sldChg chg="modSp new mod">
        <pc:chgData name="Mike Kay" userId="5aeaeaa7-bb78-45df-b221-64a5a1bbd7b6" providerId="ADAL" clId="{3DF55E0E-1BAB-469D-A870-1D94CFFA2178}" dt="2020-11-02T14:01:53.623" v="39" actId="11"/>
        <pc:sldMkLst>
          <pc:docMk/>
          <pc:sldMk cId="1567531883" sldId="287"/>
        </pc:sldMkLst>
        <pc:spChg chg="mod">
          <ac:chgData name="Mike Kay" userId="5aeaeaa7-bb78-45df-b221-64a5a1bbd7b6" providerId="ADAL" clId="{3DF55E0E-1BAB-469D-A870-1D94CFFA2178}" dt="2020-11-02T14:01:34.619" v="37"/>
          <ac:spMkLst>
            <pc:docMk/>
            <pc:sldMk cId="1567531883" sldId="287"/>
            <ac:spMk id="2" creationId="{FB76DA4E-87A4-48C8-AAB5-B4848CDD4D82}"/>
          </ac:spMkLst>
        </pc:spChg>
        <pc:spChg chg="mod">
          <ac:chgData name="Mike Kay" userId="5aeaeaa7-bb78-45df-b221-64a5a1bbd7b6" providerId="ADAL" clId="{3DF55E0E-1BAB-469D-A870-1D94CFFA2178}" dt="2020-11-02T14:01:53.623" v="39" actId="11"/>
          <ac:spMkLst>
            <pc:docMk/>
            <pc:sldMk cId="1567531883" sldId="287"/>
            <ac:spMk id="3" creationId="{857D969F-D491-42D8-9861-1B6986AF764A}"/>
          </ac:spMkLst>
        </pc:spChg>
      </pc:sldChg>
      <pc:sldChg chg="addSp delSp modSp new mod">
        <pc:chgData name="Mike Kay" userId="5aeaeaa7-bb78-45df-b221-64a5a1bbd7b6" providerId="ADAL" clId="{3DF55E0E-1BAB-469D-A870-1D94CFFA2178}" dt="2020-11-02T14:02:45.944" v="46" actId="1076"/>
        <pc:sldMkLst>
          <pc:docMk/>
          <pc:sldMk cId="2052609237" sldId="288"/>
        </pc:sldMkLst>
        <pc:spChg chg="mod">
          <ac:chgData name="Mike Kay" userId="5aeaeaa7-bb78-45df-b221-64a5a1bbd7b6" providerId="ADAL" clId="{3DF55E0E-1BAB-469D-A870-1D94CFFA2178}" dt="2020-11-02T14:02:28.105" v="43"/>
          <ac:spMkLst>
            <pc:docMk/>
            <pc:sldMk cId="2052609237" sldId="288"/>
            <ac:spMk id="2" creationId="{78EE2AA0-C06E-4DEA-BA58-3AB73B8423C3}"/>
          </ac:spMkLst>
        </pc:spChg>
        <pc:spChg chg="del">
          <ac:chgData name="Mike Kay" userId="5aeaeaa7-bb78-45df-b221-64a5a1bbd7b6" providerId="ADAL" clId="{3DF55E0E-1BAB-469D-A870-1D94CFFA2178}" dt="2020-11-02T14:02:41.875" v="45" actId="478"/>
          <ac:spMkLst>
            <pc:docMk/>
            <pc:sldMk cId="2052609237" sldId="288"/>
            <ac:spMk id="3" creationId="{E994D009-7E9E-4653-97C3-71C08B6FE539}"/>
          </ac:spMkLst>
        </pc:spChg>
        <pc:picChg chg="add del">
          <ac:chgData name="Mike Kay" userId="5aeaeaa7-bb78-45df-b221-64a5a1bbd7b6" providerId="ADAL" clId="{3DF55E0E-1BAB-469D-A870-1D94CFFA2178}" dt="2020-11-02T14:02:23.387" v="42" actId="22"/>
          <ac:picMkLst>
            <pc:docMk/>
            <pc:sldMk cId="2052609237" sldId="288"/>
            <ac:picMk id="6" creationId="{78046800-6813-416B-8780-342613461580}"/>
          </ac:picMkLst>
        </pc:picChg>
        <pc:picChg chg="add mod">
          <ac:chgData name="Mike Kay" userId="5aeaeaa7-bb78-45df-b221-64a5a1bbd7b6" providerId="ADAL" clId="{3DF55E0E-1BAB-469D-A870-1D94CFFA2178}" dt="2020-11-02T14:02:45.944" v="46" actId="1076"/>
          <ac:picMkLst>
            <pc:docMk/>
            <pc:sldMk cId="2052609237" sldId="288"/>
            <ac:picMk id="8" creationId="{F76D6992-670A-4639-B157-5DDB55AC9D66}"/>
          </ac:picMkLst>
        </pc:picChg>
      </pc:sldChg>
      <pc:sldChg chg="modSp new mod">
        <pc:chgData name="Mike Kay" userId="5aeaeaa7-bb78-45df-b221-64a5a1bbd7b6" providerId="ADAL" clId="{3DF55E0E-1BAB-469D-A870-1D94CFFA2178}" dt="2020-11-02T14:03:45.494" v="50" actId="12"/>
        <pc:sldMkLst>
          <pc:docMk/>
          <pc:sldMk cId="867064290" sldId="289"/>
        </pc:sldMkLst>
        <pc:spChg chg="mod">
          <ac:chgData name="Mike Kay" userId="5aeaeaa7-bb78-45df-b221-64a5a1bbd7b6" providerId="ADAL" clId="{3DF55E0E-1BAB-469D-A870-1D94CFFA2178}" dt="2020-11-02T14:03:30.663" v="48"/>
          <ac:spMkLst>
            <pc:docMk/>
            <pc:sldMk cId="867064290" sldId="289"/>
            <ac:spMk id="2" creationId="{B47C469D-1FB4-499F-8503-64DBE0F9033E}"/>
          </ac:spMkLst>
        </pc:spChg>
        <pc:spChg chg="mod">
          <ac:chgData name="Mike Kay" userId="5aeaeaa7-bb78-45df-b221-64a5a1bbd7b6" providerId="ADAL" clId="{3DF55E0E-1BAB-469D-A870-1D94CFFA2178}" dt="2020-11-02T14:03:45.494" v="50" actId="12"/>
          <ac:spMkLst>
            <pc:docMk/>
            <pc:sldMk cId="867064290" sldId="289"/>
            <ac:spMk id="3" creationId="{038A6ACF-1E47-414A-8798-70844A782B2D}"/>
          </ac:spMkLst>
        </pc:spChg>
      </pc:sldChg>
      <pc:sldChg chg="modSp new mod">
        <pc:chgData name="Mike Kay" userId="5aeaeaa7-bb78-45df-b221-64a5a1bbd7b6" providerId="ADAL" clId="{3DF55E0E-1BAB-469D-A870-1D94CFFA2178}" dt="2020-11-02T14:04:54.873" v="59" actId="12"/>
        <pc:sldMkLst>
          <pc:docMk/>
          <pc:sldMk cId="2710098099" sldId="290"/>
        </pc:sldMkLst>
        <pc:spChg chg="mod">
          <ac:chgData name="Mike Kay" userId="5aeaeaa7-bb78-45df-b221-64a5a1bbd7b6" providerId="ADAL" clId="{3DF55E0E-1BAB-469D-A870-1D94CFFA2178}" dt="2020-11-02T14:04:43.402" v="57" actId="20577"/>
          <ac:spMkLst>
            <pc:docMk/>
            <pc:sldMk cId="2710098099" sldId="290"/>
            <ac:spMk id="2" creationId="{E20D54A1-C54E-412E-AC22-5B683874D098}"/>
          </ac:spMkLst>
        </pc:spChg>
        <pc:spChg chg="mod">
          <ac:chgData name="Mike Kay" userId="5aeaeaa7-bb78-45df-b221-64a5a1bbd7b6" providerId="ADAL" clId="{3DF55E0E-1BAB-469D-A870-1D94CFFA2178}" dt="2020-11-02T14:04:54.873" v="59" actId="12"/>
          <ac:spMkLst>
            <pc:docMk/>
            <pc:sldMk cId="2710098099" sldId="290"/>
            <ac:spMk id="3" creationId="{5FDE98F2-D078-48B1-A96B-8845FD702B55}"/>
          </ac:spMkLst>
        </pc:spChg>
      </pc:sldChg>
      <pc:sldChg chg="modSp new mod">
        <pc:chgData name="Mike Kay" userId="5aeaeaa7-bb78-45df-b221-64a5a1bbd7b6" providerId="ADAL" clId="{3DF55E0E-1BAB-469D-A870-1D94CFFA2178}" dt="2020-11-02T14:05:34.607" v="92" actId="12"/>
        <pc:sldMkLst>
          <pc:docMk/>
          <pc:sldMk cId="820706415" sldId="291"/>
        </pc:sldMkLst>
        <pc:spChg chg="mod">
          <ac:chgData name="Mike Kay" userId="5aeaeaa7-bb78-45df-b221-64a5a1bbd7b6" providerId="ADAL" clId="{3DF55E0E-1BAB-469D-A870-1D94CFFA2178}" dt="2020-11-02T14:05:13.562" v="88" actId="20577"/>
          <ac:spMkLst>
            <pc:docMk/>
            <pc:sldMk cId="820706415" sldId="291"/>
            <ac:spMk id="2" creationId="{A9142881-7135-49DE-B816-22E7E5E8C976}"/>
          </ac:spMkLst>
        </pc:spChg>
        <pc:spChg chg="mod">
          <ac:chgData name="Mike Kay" userId="5aeaeaa7-bb78-45df-b221-64a5a1bbd7b6" providerId="ADAL" clId="{3DF55E0E-1BAB-469D-A870-1D94CFFA2178}" dt="2020-11-02T14:05:34.607" v="92" actId="12"/>
          <ac:spMkLst>
            <pc:docMk/>
            <pc:sldMk cId="820706415" sldId="291"/>
            <ac:spMk id="3" creationId="{0A31A023-03F8-48B9-959D-10BBC5180F3F}"/>
          </ac:spMkLst>
        </pc:spChg>
      </pc:sldChg>
      <pc:sldChg chg="modSp new mod">
        <pc:chgData name="Mike Kay" userId="5aeaeaa7-bb78-45df-b221-64a5a1bbd7b6" providerId="ADAL" clId="{3DF55E0E-1BAB-469D-A870-1D94CFFA2178}" dt="2020-11-02T14:06:09.341" v="117" actId="1076"/>
        <pc:sldMkLst>
          <pc:docMk/>
          <pc:sldMk cId="1839402216" sldId="292"/>
        </pc:sldMkLst>
        <pc:spChg chg="mod">
          <ac:chgData name="Mike Kay" userId="5aeaeaa7-bb78-45df-b221-64a5a1bbd7b6" providerId="ADAL" clId="{3DF55E0E-1BAB-469D-A870-1D94CFFA2178}" dt="2020-11-02T14:05:47.418" v="111" actId="20577"/>
          <ac:spMkLst>
            <pc:docMk/>
            <pc:sldMk cId="1839402216" sldId="292"/>
            <ac:spMk id="2" creationId="{637BD2D1-0E66-4F51-BC08-35094B8D61B2}"/>
          </ac:spMkLst>
        </pc:spChg>
        <pc:spChg chg="mod">
          <ac:chgData name="Mike Kay" userId="5aeaeaa7-bb78-45df-b221-64a5a1bbd7b6" providerId="ADAL" clId="{3DF55E0E-1BAB-469D-A870-1D94CFFA2178}" dt="2020-11-02T14:06:09.341" v="117" actId="1076"/>
          <ac:spMkLst>
            <pc:docMk/>
            <pc:sldMk cId="1839402216" sldId="292"/>
            <ac:spMk id="3" creationId="{207644CC-FA82-4232-AEE3-0BD89FFC27A7}"/>
          </ac:spMkLst>
        </pc:spChg>
      </pc:sldChg>
      <pc:sldChg chg="addSp delSp modSp new mod">
        <pc:chgData name="Mike Kay" userId="5aeaeaa7-bb78-45df-b221-64a5a1bbd7b6" providerId="ADAL" clId="{3DF55E0E-1BAB-469D-A870-1D94CFFA2178}" dt="2020-11-02T14:06:42.362" v="129" actId="1076"/>
        <pc:sldMkLst>
          <pc:docMk/>
          <pc:sldMk cId="1672061233" sldId="293"/>
        </pc:sldMkLst>
        <pc:spChg chg="mod">
          <ac:chgData name="Mike Kay" userId="5aeaeaa7-bb78-45df-b221-64a5a1bbd7b6" providerId="ADAL" clId="{3DF55E0E-1BAB-469D-A870-1D94CFFA2178}" dt="2020-11-02T14:06:31.338" v="127" actId="20577"/>
          <ac:spMkLst>
            <pc:docMk/>
            <pc:sldMk cId="1672061233" sldId="293"/>
            <ac:spMk id="2" creationId="{DD03FCB4-E0EA-4404-A59B-D4E7011F84CF}"/>
          </ac:spMkLst>
        </pc:spChg>
        <pc:spChg chg="del">
          <ac:chgData name="Mike Kay" userId="5aeaeaa7-bb78-45df-b221-64a5a1bbd7b6" providerId="ADAL" clId="{3DF55E0E-1BAB-469D-A870-1D94CFFA2178}" dt="2020-11-02T14:06:27.394" v="119" actId="478"/>
          <ac:spMkLst>
            <pc:docMk/>
            <pc:sldMk cId="1672061233" sldId="293"/>
            <ac:spMk id="3" creationId="{50B94417-F36D-469A-9680-170A1ED72D6C}"/>
          </ac:spMkLst>
        </pc:spChg>
        <pc:picChg chg="add mod">
          <ac:chgData name="Mike Kay" userId="5aeaeaa7-bb78-45df-b221-64a5a1bbd7b6" providerId="ADAL" clId="{3DF55E0E-1BAB-469D-A870-1D94CFFA2178}" dt="2020-11-02T14:06:42.362" v="129" actId="1076"/>
          <ac:picMkLst>
            <pc:docMk/>
            <pc:sldMk cId="1672061233" sldId="293"/>
            <ac:picMk id="6" creationId="{9AA0B820-5A1A-496C-A5DF-A9E754BE2D8E}"/>
          </ac:picMkLst>
        </pc:picChg>
      </pc:sldChg>
      <pc:sldChg chg="modSp new mod">
        <pc:chgData name="Mike Kay" userId="5aeaeaa7-bb78-45df-b221-64a5a1bbd7b6" providerId="ADAL" clId="{3DF55E0E-1BAB-469D-A870-1D94CFFA2178}" dt="2020-11-02T14:07:17.722" v="156" actId="20577"/>
        <pc:sldMkLst>
          <pc:docMk/>
          <pc:sldMk cId="2588849928" sldId="294"/>
        </pc:sldMkLst>
        <pc:spChg chg="mod">
          <ac:chgData name="Mike Kay" userId="5aeaeaa7-bb78-45df-b221-64a5a1bbd7b6" providerId="ADAL" clId="{3DF55E0E-1BAB-469D-A870-1D94CFFA2178}" dt="2020-11-02T14:07:17.722" v="156" actId="20577"/>
          <ac:spMkLst>
            <pc:docMk/>
            <pc:sldMk cId="2588849928" sldId="294"/>
            <ac:spMk id="2" creationId="{465618C2-536C-4F7A-9085-7D08A1E8A094}"/>
          </ac:spMkLst>
        </pc:spChg>
      </pc:sldChg>
    </pc:docChg>
  </pc:docChgLst>
  <pc:docChgLst>
    <pc:chgData name="Mike Kay" userId="5aeaeaa7-bb78-45df-b221-64a5a1bbd7b6" providerId="ADAL" clId="{FB942BB6-0ADE-4663-9EC1-DD8D726DB963}"/>
    <pc:docChg chg="undo custSel addSld delSld modSld">
      <pc:chgData name="Mike Kay" userId="5aeaeaa7-bb78-45df-b221-64a5a1bbd7b6" providerId="ADAL" clId="{FB942BB6-0ADE-4663-9EC1-DD8D726DB963}" dt="2020-11-03T05:48:40.407" v="37" actId="179"/>
      <pc:docMkLst>
        <pc:docMk/>
      </pc:docMkLst>
      <pc:sldChg chg="modSp mod">
        <pc:chgData name="Mike Kay" userId="5aeaeaa7-bb78-45df-b221-64a5a1bbd7b6" providerId="ADAL" clId="{FB942BB6-0ADE-4663-9EC1-DD8D726DB963}" dt="2020-11-03T05:47:36.368" v="33" actId="20577"/>
        <pc:sldMkLst>
          <pc:docMk/>
          <pc:sldMk cId="3591834646" sldId="261"/>
        </pc:sldMkLst>
        <pc:spChg chg="mod">
          <ac:chgData name="Mike Kay" userId="5aeaeaa7-bb78-45df-b221-64a5a1bbd7b6" providerId="ADAL" clId="{FB942BB6-0ADE-4663-9EC1-DD8D726DB963}" dt="2020-11-02T14:11:38.226" v="9" actId="1076"/>
          <ac:spMkLst>
            <pc:docMk/>
            <pc:sldMk cId="3591834646" sldId="261"/>
            <ac:spMk id="2" creationId="{0B31D9B1-A583-498D-825B-3F952D41CE9E}"/>
          </ac:spMkLst>
        </pc:spChg>
        <pc:spChg chg="mod">
          <ac:chgData name="Mike Kay" userId="5aeaeaa7-bb78-45df-b221-64a5a1bbd7b6" providerId="ADAL" clId="{FB942BB6-0ADE-4663-9EC1-DD8D726DB963}" dt="2020-11-03T05:47:36.368" v="33" actId="20577"/>
          <ac:spMkLst>
            <pc:docMk/>
            <pc:sldMk cId="3591834646" sldId="261"/>
            <ac:spMk id="7" creationId="{B10E0A52-9793-B34B-B117-98F3220C83F1}"/>
          </ac:spMkLst>
        </pc:spChg>
      </pc:sldChg>
      <pc:sldChg chg="modSp mod">
        <pc:chgData name="Mike Kay" userId="5aeaeaa7-bb78-45df-b221-64a5a1bbd7b6" providerId="ADAL" clId="{FB942BB6-0ADE-4663-9EC1-DD8D726DB963}" dt="2020-11-02T14:35:45.110" v="17" actId="12385"/>
        <pc:sldMkLst>
          <pc:docMk/>
          <pc:sldMk cId="3130485084" sldId="280"/>
        </pc:sldMkLst>
        <pc:graphicFrameChg chg="mod modGraphic">
          <ac:chgData name="Mike Kay" userId="5aeaeaa7-bb78-45df-b221-64a5a1bbd7b6" providerId="ADAL" clId="{FB942BB6-0ADE-4663-9EC1-DD8D726DB963}" dt="2020-11-02T14:35:45.110" v="17" actId="12385"/>
          <ac:graphicFrameMkLst>
            <pc:docMk/>
            <pc:sldMk cId="3130485084" sldId="280"/>
            <ac:graphicFrameMk id="5" creationId="{88000F5A-D7A3-4113-BA32-3B3797BC3521}"/>
          </ac:graphicFrameMkLst>
        </pc:graphicFrameChg>
      </pc:sldChg>
      <pc:sldChg chg="modSp mod">
        <pc:chgData name="Mike Kay" userId="5aeaeaa7-bb78-45df-b221-64a5a1bbd7b6" providerId="ADAL" clId="{FB942BB6-0ADE-4663-9EC1-DD8D726DB963}" dt="2020-11-02T14:33:33.126" v="12" actId="13242"/>
        <pc:sldMkLst>
          <pc:docMk/>
          <pc:sldMk cId="3480193157" sldId="281"/>
        </pc:sldMkLst>
        <pc:graphicFrameChg chg="modGraphic">
          <ac:chgData name="Mike Kay" userId="5aeaeaa7-bb78-45df-b221-64a5a1bbd7b6" providerId="ADAL" clId="{FB942BB6-0ADE-4663-9EC1-DD8D726DB963}" dt="2020-11-02T14:33:33.126" v="12" actId="13242"/>
          <ac:graphicFrameMkLst>
            <pc:docMk/>
            <pc:sldMk cId="3480193157" sldId="281"/>
            <ac:graphicFrameMk id="6" creationId="{D2FAD0B3-5CD7-4955-8F7D-2C80AEDAA7F1}"/>
          </ac:graphicFrameMkLst>
        </pc:graphicFrameChg>
      </pc:sldChg>
      <pc:sldChg chg="modSp mod">
        <pc:chgData name="Mike Kay" userId="5aeaeaa7-bb78-45df-b221-64a5a1bbd7b6" providerId="ADAL" clId="{FB942BB6-0ADE-4663-9EC1-DD8D726DB963}" dt="2020-11-03T05:48:40.407" v="37" actId="179"/>
        <pc:sldMkLst>
          <pc:docMk/>
          <pc:sldMk cId="2715920443" sldId="285"/>
        </pc:sldMkLst>
        <pc:spChg chg="mod">
          <ac:chgData name="Mike Kay" userId="5aeaeaa7-bb78-45df-b221-64a5a1bbd7b6" providerId="ADAL" clId="{FB942BB6-0ADE-4663-9EC1-DD8D726DB963}" dt="2020-11-03T05:48:40.407" v="37" actId="179"/>
          <ac:spMkLst>
            <pc:docMk/>
            <pc:sldMk cId="2715920443" sldId="285"/>
            <ac:spMk id="3" creationId="{D0387D03-9C4B-4BC1-AF29-4A6229E6FCF5}"/>
          </ac:spMkLst>
        </pc:spChg>
      </pc:sldChg>
      <pc:sldChg chg="addSp modSp mod">
        <pc:chgData name="Mike Kay" userId="5aeaeaa7-bb78-45df-b221-64a5a1bbd7b6" providerId="ADAL" clId="{FB942BB6-0ADE-4663-9EC1-DD8D726DB963}" dt="2020-11-02T14:10:50.511" v="6" actId="1076"/>
        <pc:sldMkLst>
          <pc:docMk/>
          <pc:sldMk cId="736480641" sldId="286"/>
        </pc:sldMkLst>
        <pc:spChg chg="mod">
          <ac:chgData name="Mike Kay" userId="5aeaeaa7-bb78-45df-b221-64a5a1bbd7b6" providerId="ADAL" clId="{FB942BB6-0ADE-4663-9EC1-DD8D726DB963}" dt="2020-11-02T14:10:47.126" v="5" actId="164"/>
          <ac:spMkLst>
            <pc:docMk/>
            <pc:sldMk cId="736480641" sldId="286"/>
            <ac:spMk id="21" creationId="{51236E0C-E046-4243-A975-1C9742386A76}"/>
          </ac:spMkLst>
        </pc:spChg>
        <pc:spChg chg="mod">
          <ac:chgData name="Mike Kay" userId="5aeaeaa7-bb78-45df-b221-64a5a1bbd7b6" providerId="ADAL" clId="{FB942BB6-0ADE-4663-9EC1-DD8D726DB963}" dt="2020-11-02T14:10:47.126" v="5" actId="164"/>
          <ac:spMkLst>
            <pc:docMk/>
            <pc:sldMk cId="736480641" sldId="286"/>
            <ac:spMk id="22" creationId="{9B6B3F6E-8626-4C85-9637-C0CA3CBF4389}"/>
          </ac:spMkLst>
        </pc:spChg>
        <pc:spChg chg="mod">
          <ac:chgData name="Mike Kay" userId="5aeaeaa7-bb78-45df-b221-64a5a1bbd7b6" providerId="ADAL" clId="{FB942BB6-0ADE-4663-9EC1-DD8D726DB963}" dt="2020-11-02T14:10:47.126" v="5" actId="164"/>
          <ac:spMkLst>
            <pc:docMk/>
            <pc:sldMk cId="736480641" sldId="286"/>
            <ac:spMk id="28" creationId="{23BF5BD5-904C-44F5-8EEA-4D81733B07E1}"/>
          </ac:spMkLst>
        </pc:spChg>
        <pc:grpChg chg="add mod">
          <ac:chgData name="Mike Kay" userId="5aeaeaa7-bb78-45df-b221-64a5a1bbd7b6" providerId="ADAL" clId="{FB942BB6-0ADE-4663-9EC1-DD8D726DB963}" dt="2020-11-02T14:10:50.511" v="6" actId="1076"/>
          <ac:grpSpMkLst>
            <pc:docMk/>
            <pc:sldMk cId="736480641" sldId="286"/>
            <ac:grpSpMk id="3" creationId="{45EC0B79-1F0A-4AE9-924D-6112459E7EF4}"/>
          </ac:grpSpMkLst>
        </pc:grpChg>
        <pc:grpChg chg="mod">
          <ac:chgData name="Mike Kay" userId="5aeaeaa7-bb78-45df-b221-64a5a1bbd7b6" providerId="ADAL" clId="{FB942BB6-0ADE-4663-9EC1-DD8D726DB963}" dt="2020-11-02T14:10:47.126" v="5" actId="164"/>
          <ac:grpSpMkLst>
            <pc:docMk/>
            <pc:sldMk cId="736480641" sldId="286"/>
            <ac:grpSpMk id="6" creationId="{B143980D-5F03-4B1A-A53A-88327A7543BD}"/>
          </ac:grpSpMkLst>
        </pc:grpChg>
        <pc:grpChg chg="mod">
          <ac:chgData name="Mike Kay" userId="5aeaeaa7-bb78-45df-b221-64a5a1bbd7b6" providerId="ADAL" clId="{FB942BB6-0ADE-4663-9EC1-DD8D726DB963}" dt="2020-11-02T14:10:47.126" v="5" actId="164"/>
          <ac:grpSpMkLst>
            <pc:docMk/>
            <pc:sldMk cId="736480641" sldId="286"/>
            <ac:grpSpMk id="23" creationId="{7385B8B4-2884-4B95-A409-D9612A787F48}"/>
          </ac:grpSpMkLst>
        </pc:grpChg>
        <pc:picChg chg="mod">
          <ac:chgData name="Mike Kay" userId="5aeaeaa7-bb78-45df-b221-64a5a1bbd7b6" providerId="ADAL" clId="{FB942BB6-0ADE-4663-9EC1-DD8D726DB963}" dt="2020-11-02T14:10:50.511" v="6" actId="1076"/>
          <ac:picMkLst>
            <pc:docMk/>
            <pc:sldMk cId="736480641" sldId="286"/>
            <ac:picMk id="20" creationId="{0D03D0F7-7409-45CD-8835-3FD438F32B43}"/>
          </ac:picMkLst>
        </pc:picChg>
      </pc:sldChg>
      <pc:sldChg chg="modSp mod">
        <pc:chgData name="Mike Kay" userId="5aeaeaa7-bb78-45df-b221-64a5a1bbd7b6" providerId="ADAL" clId="{FB942BB6-0ADE-4663-9EC1-DD8D726DB963}" dt="2020-11-02T14:11:21.555" v="7" actId="1076"/>
        <pc:sldMkLst>
          <pc:docMk/>
          <pc:sldMk cId="1672061233" sldId="293"/>
        </pc:sldMkLst>
        <pc:picChg chg="mod">
          <ac:chgData name="Mike Kay" userId="5aeaeaa7-bb78-45df-b221-64a5a1bbd7b6" providerId="ADAL" clId="{FB942BB6-0ADE-4663-9EC1-DD8D726DB963}" dt="2020-11-02T14:11:21.555" v="7" actId="1076"/>
          <ac:picMkLst>
            <pc:docMk/>
            <pc:sldMk cId="1672061233" sldId="293"/>
            <ac:picMk id="6" creationId="{9AA0B820-5A1A-496C-A5DF-A9E754BE2D8E}"/>
          </ac:picMkLst>
        </pc:picChg>
      </pc:sldChg>
      <pc:sldChg chg="new del">
        <pc:chgData name="Mike Kay" userId="5aeaeaa7-bb78-45df-b221-64a5a1bbd7b6" providerId="ADAL" clId="{FB942BB6-0ADE-4663-9EC1-DD8D726DB963}" dt="2020-11-03T05:48:33.591" v="36" actId="680"/>
        <pc:sldMkLst>
          <pc:docMk/>
          <pc:sldMk cId="355178275" sldId="29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26C4DF-8DF1-F548-A592-C05C769D39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7D4A561-AE7D-0548-B3D8-E9F6D0C392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317295-B49E-5144-BE52-C014D55017B6}" type="datetimeFigureOut">
              <a:t>11/3/2020</a:t>
            </a:fld>
            <a:endParaRPr lang="en-GB"/>
          </a:p>
        </p:txBody>
      </p:sp>
      <p:sp>
        <p:nvSpPr>
          <p:cNvPr id="4" name="Footer Placeholder 3">
            <a:extLst>
              <a:ext uri="{FF2B5EF4-FFF2-40B4-BE49-F238E27FC236}">
                <a16:creationId xmlns:a16="http://schemas.microsoft.com/office/drawing/2014/main" id="{7687A1AC-7FB5-0B45-A936-28883AD3E7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CAF3ED1-94EF-5543-BACA-4DED65779E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B7C23C-DA1F-C94F-A1EC-EDEDB69242D2}" type="slidenum">
              <a:t>‹#›</a:t>
            </a:fld>
            <a:endParaRPr lang="en-GB"/>
          </a:p>
        </p:txBody>
      </p:sp>
    </p:spTree>
    <p:extLst>
      <p:ext uri="{BB962C8B-B14F-4D97-AF65-F5344CB8AC3E}">
        <p14:creationId xmlns:p14="http://schemas.microsoft.com/office/powerpoint/2010/main" val="297825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C4B50-990E-F048-90FD-B21A836181DE}" type="datetimeFigureOut">
              <a:t>11/3/2020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C7B00-2C71-854A-A0CC-02BB0E6D7306}" type="slidenum">
              <a:t>‹#›</a:t>
            </a:fld>
            <a:endParaRPr lang="en-GB"/>
          </a:p>
        </p:txBody>
      </p:sp>
    </p:spTree>
    <p:extLst>
      <p:ext uri="{BB962C8B-B14F-4D97-AF65-F5344CB8AC3E}">
        <p14:creationId xmlns:p14="http://schemas.microsoft.com/office/powerpoint/2010/main" val="403016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038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C1EBEA-6021-EA4F-BC22-34A978EACAB1}"/>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4F3C81DC-B219-0A42-BB33-8E76DD02D02E}"/>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596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Tree>
    <p:extLst>
      <p:ext uri="{BB962C8B-B14F-4D97-AF65-F5344CB8AC3E}">
        <p14:creationId xmlns:p14="http://schemas.microsoft.com/office/powerpoint/2010/main" val="142675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1A0B1D-523E-3643-8D18-C48F29FD37F9}"/>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E18DD819-3839-D14E-982F-1E236F8FD41B}"/>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389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White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62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ey tex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3621A0-B3EB-684D-AE09-E7151CA08E4F}"/>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6146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hree columns white 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471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hree columns grey backgroun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D81AC-089D-5F48-AA68-F1E3BC03B92B}"/>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93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editable da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29CC56-CE9D-AC4A-88F4-E1F37208D035}"/>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7BADC050-BCFF-C545-AB53-D940716D9061}"/>
              </a:ext>
            </a:extLst>
          </p:cNvPr>
          <p:cNvPicPr>
            <a:picLocks noChangeAspect="1"/>
          </p:cNvPicPr>
          <p:nvPr userDrawn="1"/>
        </p:nvPicPr>
        <p:blipFill>
          <a:blip r:embed="rId2"/>
          <a:stretch>
            <a:fillRect/>
          </a:stretch>
        </p:blipFill>
        <p:spPr>
          <a:xfrm>
            <a:off x="720000" y="2930856"/>
            <a:ext cx="1126699" cy="792404"/>
          </a:xfrm>
          <a:prstGeom prst="rect">
            <a:avLst/>
          </a:prstGeom>
        </p:spPr>
      </p:pic>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7690733C-3A1C-F541-A5D2-872F336705D9}"/>
              </a:ext>
            </a:extLst>
          </p:cNvPr>
          <p:cNvSpPr txBox="1"/>
          <p:nvPr userDrawn="1"/>
        </p:nvSpPr>
        <p:spPr>
          <a:xfrm>
            <a:off x="720000" y="4224991"/>
            <a:ext cx="2150650" cy="1154162"/>
          </a:xfrm>
          <a:prstGeom prst="rect">
            <a:avLst/>
          </a:prstGeom>
          <a:noFill/>
        </p:spPr>
        <p:txBody>
          <a:bodyPr wrap="square" lIns="0" tIns="0" rIns="0" bIns="0" rtlCol="0">
            <a:spAutoFit/>
          </a:bodyPr>
          <a:lstStyle/>
          <a:p>
            <a:r>
              <a:rPr lang="en-GB" sz="1000" b="1">
                <a:solidFill>
                  <a:schemeClr val="bg1"/>
                </a:solidFill>
              </a:rPr>
              <a:t>Energy Networks Association</a:t>
            </a:r>
          </a:p>
          <a:p>
            <a:r>
              <a:rPr lang="en-GB" sz="1000">
                <a:solidFill>
                  <a:schemeClr val="bg1"/>
                </a:solidFill>
              </a:rPr>
              <a:t>4 More London Riverside</a:t>
            </a:r>
          </a:p>
          <a:p>
            <a:r>
              <a:rPr lang="en-GB" sz="1000">
                <a:solidFill>
                  <a:schemeClr val="bg1"/>
                </a:solidFill>
              </a:rPr>
              <a:t>London SE1 2AU</a:t>
            </a:r>
          </a:p>
          <a:p>
            <a:pPr>
              <a:spcAft>
                <a:spcPts val="600"/>
              </a:spcAft>
            </a:pPr>
            <a:r>
              <a:rPr lang="en-GB" sz="1000">
                <a:solidFill>
                  <a:schemeClr val="bg1"/>
                </a:solidFill>
              </a:rPr>
              <a:t>t. +44 (0)20 7706 5100 </a:t>
            </a:r>
          </a:p>
          <a:p>
            <a:r>
              <a:rPr lang="en-GB" sz="1000">
                <a:solidFill>
                  <a:schemeClr val="bg1"/>
                </a:solidFill>
              </a:rPr>
              <a:t>    @EnergyNetworks</a:t>
            </a:r>
          </a:p>
          <a:p>
            <a:r>
              <a:rPr lang="en-GB" sz="1000" b="1">
                <a:solidFill>
                  <a:schemeClr val="accent3"/>
                </a:solidFill>
              </a:rPr>
              <a:t>energynetworks.org</a:t>
            </a:r>
          </a:p>
          <a:p>
            <a:endParaRPr lang="en-GB" sz="1000">
              <a:solidFill>
                <a:schemeClr val="bg1"/>
              </a:solidFill>
            </a:endParaRPr>
          </a:p>
        </p:txBody>
      </p:sp>
      <p:sp>
        <p:nvSpPr>
          <p:cNvPr id="12" name="TextBox 11">
            <a:extLst>
              <a:ext uri="{FF2B5EF4-FFF2-40B4-BE49-F238E27FC236}">
                <a16:creationId xmlns:a16="http://schemas.microsoft.com/office/drawing/2014/main" id="{94000841-12F3-6E47-A63B-FFE74C0CC0C8}"/>
              </a:ext>
            </a:extLst>
          </p:cNvPr>
          <p:cNvSpPr txBox="1"/>
          <p:nvPr userDrawn="1"/>
        </p:nvSpPr>
        <p:spPr>
          <a:xfrm>
            <a:off x="720000" y="5621152"/>
            <a:ext cx="4134581" cy="224677"/>
          </a:xfrm>
          <a:prstGeom prst="rect">
            <a:avLst/>
          </a:prstGeom>
          <a:noFill/>
        </p:spPr>
        <p:txBody>
          <a:bodyPr wrap="square" lIns="0" tIns="0" rIns="0" bIns="0" rtlCol="0">
            <a:spAutoFit/>
          </a:bodyPr>
          <a:lstStyle/>
          <a:p>
            <a:r>
              <a:rPr lang="en-GB" sz="730" b="0">
                <a:solidFill>
                  <a:schemeClr val="bg1"/>
                </a:solidFill>
              </a:rPr>
              <a:t>Energy Networks Association Limited is a company registered in England &amp; Wales No. 04832301</a:t>
            </a:r>
          </a:p>
          <a:p>
            <a:r>
              <a:rPr lang="en-GB" sz="730" b="0">
                <a:solidFill>
                  <a:schemeClr val="bg1"/>
                </a:solidFill>
              </a:rPr>
              <a:t>Registered office: 4 More London Riverside, London SE1 2AU</a:t>
            </a:r>
          </a:p>
        </p:txBody>
      </p:sp>
      <p:pic>
        <p:nvPicPr>
          <p:cNvPr id="14" name="Picture 13">
            <a:extLst>
              <a:ext uri="{FF2B5EF4-FFF2-40B4-BE49-F238E27FC236}">
                <a16:creationId xmlns:a16="http://schemas.microsoft.com/office/drawing/2014/main" id="{BE0176C1-3171-F14F-A2A7-072D0A4873B2}"/>
              </a:ext>
            </a:extLst>
          </p:cNvPr>
          <p:cNvPicPr>
            <a:picLocks noChangeAspect="1"/>
          </p:cNvPicPr>
          <p:nvPr userDrawn="1"/>
        </p:nvPicPr>
        <p:blipFill>
          <a:blip r:embed="rId4"/>
          <a:stretch>
            <a:fillRect/>
          </a:stretch>
        </p:blipFill>
        <p:spPr>
          <a:xfrm>
            <a:off x="720000" y="4949308"/>
            <a:ext cx="121375" cy="94403"/>
          </a:xfrm>
          <a:prstGeom prst="rect">
            <a:avLst/>
          </a:prstGeom>
        </p:spPr>
      </p:pic>
      <p:sp>
        <p:nvSpPr>
          <p:cNvPr id="3" name="Text Placeholder 2">
            <a:extLst>
              <a:ext uri="{FF2B5EF4-FFF2-40B4-BE49-F238E27FC236}">
                <a16:creationId xmlns:a16="http://schemas.microsoft.com/office/drawing/2014/main" id="{8CBF64F1-74AF-8148-922B-93C1F8B12475}"/>
              </a:ext>
            </a:extLst>
          </p:cNvPr>
          <p:cNvSpPr>
            <a:spLocks noGrp="1"/>
          </p:cNvSpPr>
          <p:nvPr>
            <p:ph type="body" sz="quarter" idx="10"/>
          </p:nvPr>
        </p:nvSpPr>
        <p:spPr>
          <a:xfrm>
            <a:off x="720000" y="5389754"/>
            <a:ext cx="1355290" cy="200013"/>
          </a:xfrm>
        </p:spPr>
        <p:txBody>
          <a:bodyPr>
            <a:noAutofit/>
          </a:bodyPr>
          <a:lstStyle>
            <a:lvl1pPr marL="0" indent="0">
              <a:lnSpc>
                <a:spcPct val="100000"/>
              </a:lnSpc>
              <a:spcBef>
                <a:spcPts val="0"/>
              </a:spcBef>
              <a:buNone/>
              <a:defRPr sz="730">
                <a:solidFill>
                  <a:schemeClr val="bg1"/>
                </a:solidFill>
              </a:defRPr>
            </a:lvl1pPr>
            <a:lvl2pPr marL="271462" indent="0">
              <a:lnSpc>
                <a:spcPct val="100000"/>
              </a:lnSpc>
              <a:spcBef>
                <a:spcPts val="0"/>
              </a:spcBef>
              <a:buNone/>
              <a:defRPr sz="730">
                <a:solidFill>
                  <a:schemeClr val="bg1"/>
                </a:solidFill>
              </a:defRPr>
            </a:lvl2pPr>
            <a:lvl3pPr marL="577850" indent="0">
              <a:lnSpc>
                <a:spcPct val="100000"/>
              </a:lnSpc>
              <a:spcBef>
                <a:spcPts val="0"/>
              </a:spcBef>
              <a:buNone/>
              <a:defRPr sz="730">
                <a:solidFill>
                  <a:schemeClr val="bg1"/>
                </a:solidFill>
              </a:defRPr>
            </a:lvl3pPr>
            <a:lvl4pPr marL="895350" indent="0">
              <a:lnSpc>
                <a:spcPct val="100000"/>
              </a:lnSpc>
              <a:spcBef>
                <a:spcPts val="0"/>
              </a:spcBef>
              <a:buNone/>
              <a:defRPr sz="730">
                <a:solidFill>
                  <a:schemeClr val="bg1"/>
                </a:solidFill>
              </a:defRPr>
            </a:lvl4pPr>
            <a:lvl5pPr marL="1155700" indent="0">
              <a:lnSpc>
                <a:spcPct val="100000"/>
              </a:lnSpc>
              <a:spcBef>
                <a:spcPts val="0"/>
              </a:spcBef>
              <a:buNone/>
              <a:defRPr sz="73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938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6520-C769-8547-9F0B-AE80CB24FE1E}"/>
              </a:ext>
            </a:extLst>
          </p:cNvPr>
          <p:cNvSpPr>
            <a:spLocks noGrp="1"/>
          </p:cNvSpPr>
          <p:nvPr>
            <p:ph type="title"/>
          </p:nvPr>
        </p:nvSpPr>
        <p:spPr>
          <a:xfrm>
            <a:off x="720000" y="288000"/>
            <a:ext cx="9000000" cy="9360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043D08-9A52-454E-A52C-20C942309C06}"/>
              </a:ext>
            </a:extLst>
          </p:cNvPr>
          <p:cNvSpPr>
            <a:spLocks noGrp="1"/>
          </p:cNvSpPr>
          <p:nvPr>
            <p:ph type="body" idx="1"/>
          </p:nvPr>
        </p:nvSpPr>
        <p:spPr>
          <a:xfrm>
            <a:off x="720000" y="1800000"/>
            <a:ext cx="11037600" cy="3960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A42453E8-E7DC-A349-95CE-E1AA0F5F33F4}"/>
              </a:ext>
            </a:extLst>
          </p:cNvPr>
          <p:cNvSpPr>
            <a:spLocks noGrp="1"/>
          </p:cNvSpPr>
          <p:nvPr>
            <p:ph type="sldNum" sz="quarter" idx="4"/>
          </p:nvPr>
        </p:nvSpPr>
        <p:spPr>
          <a:xfrm>
            <a:off x="10677600" y="6320870"/>
            <a:ext cx="1080000" cy="360000"/>
          </a:xfrm>
          <a:prstGeom prst="rect">
            <a:avLst/>
          </a:prstGeom>
        </p:spPr>
        <p:txBody>
          <a:bodyPr vert="horz" lIns="0" tIns="0" rIns="0" bIns="0" rtlCol="0" anchor="ctr"/>
          <a:lstStyle>
            <a:lvl1pPr algn="l">
              <a:defRPr sz="1600">
                <a:solidFill>
                  <a:schemeClr val="accent1"/>
                </a:solidFill>
              </a:defRPr>
            </a:lvl1pPr>
          </a:lstStyle>
          <a:p>
            <a:fld id="{98FF217E-B86F-EA42-9607-BE163228A213}" type="slidenum">
              <a:rPr lang="en-GB"/>
              <a:pPr/>
              <a:t>‹#›</a:t>
            </a:fld>
            <a:endParaRPr lang="en-GB"/>
          </a:p>
        </p:txBody>
      </p:sp>
    </p:spTree>
    <p:extLst>
      <p:ext uri="{BB962C8B-B14F-4D97-AF65-F5344CB8AC3E}">
        <p14:creationId xmlns:p14="http://schemas.microsoft.com/office/powerpoint/2010/main" val="101015306"/>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4" r:id="rId3"/>
    <p:sldLayoutId id="2147483658" r:id="rId4"/>
    <p:sldLayoutId id="2147483650" r:id="rId5"/>
    <p:sldLayoutId id="2147483659" r:id="rId6"/>
    <p:sldLayoutId id="2147483655" r:id="rId7"/>
    <p:sldLayoutId id="2147483660" r:id="rId8"/>
    <p:sldLayoutId id="2147483656" r:id="rId9"/>
  </p:sldLayoutIdLst>
  <p:hf hdr="0" ftr="0" dt="0"/>
  <p:txStyles>
    <p:titleStyle>
      <a:lvl1pPr algn="l" defTabSz="914400" rtl="0" eaLnBrk="1" latinLnBrk="0" hangingPunct="1">
        <a:lnSpc>
          <a:spcPct val="90000"/>
        </a:lnSpc>
        <a:spcBef>
          <a:spcPct val="0"/>
        </a:spcBef>
        <a:buNone/>
        <a:defRPr sz="2300" b="1" u="sng" kern="1200" baseline="0">
          <a:solidFill>
            <a:schemeClr val="accent1"/>
          </a:solidFill>
          <a:uFill>
            <a:solidFill>
              <a:schemeClr val="accent2"/>
            </a:solidFill>
          </a:uFill>
          <a:latin typeface="+mj-lt"/>
          <a:ea typeface="+mj-ea"/>
          <a:cs typeface="+mj-cs"/>
        </a:defRPr>
      </a:lvl1pPr>
    </p:titleStyle>
    <p:bodyStyle>
      <a:lvl1pPr marL="228600" indent="-228600" algn="l" defTabSz="914400" rtl="0" eaLnBrk="1" latinLnBrk="0" hangingPunct="1">
        <a:lnSpc>
          <a:spcPts val="2200"/>
        </a:lnSpc>
        <a:spcBef>
          <a:spcPts val="400"/>
        </a:spcBef>
        <a:buClr>
          <a:schemeClr val="accent4"/>
        </a:buClr>
        <a:buFont typeface="Arial" panose="020B0604020202020204" pitchFamily="34" charset="0"/>
        <a:buChar char="•"/>
        <a:defRPr sz="1900" kern="1200">
          <a:solidFill>
            <a:schemeClr val="tx1"/>
          </a:solidFill>
          <a:latin typeface="+mn-lt"/>
          <a:ea typeface="+mn-ea"/>
          <a:cs typeface="+mn-cs"/>
        </a:defRPr>
      </a:lvl1pPr>
      <a:lvl2pPr marL="542925"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2pPr>
      <a:lvl3pPr marL="84931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3pPr>
      <a:lvl4pPr marL="1155700" indent="-26035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142716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ams.microsoft.com/l/meetup-join/19%3ameeting_NmMwYjMwNDAtZjk5MC00ZjU4LWI2MmYtMDk3MjZmYjgxY2Y5%40thread.v2/0?context=%7b%22Tid%22%3a%2256e903da-abd8-49e7-9fc1-bbca8648c565%22%2c%22Oid%22%3a%2227bff9ba-64e9-43e9-8a5c-085905bcefee%22%7d" TargetMode="External"/><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 Id="rId4" Type="http://schemas.openxmlformats.org/officeDocument/2006/relationships/image" Target="../media/image9.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FE3075F2-F49F-8A48-8834-BEAEC3932C06}"/>
              </a:ext>
            </a:extLst>
          </p:cNvPr>
          <p:cNvPicPr>
            <a:picLocks noGrp="1" noChangeAspect="1"/>
          </p:cNvPicPr>
          <p:nvPr>
            <p:ph type="pic" sz="quarter" idx="13"/>
          </p:nvPr>
        </p:nvPicPr>
        <p:blipFill rotWithShape="1">
          <a:blip r:embed="rId2"/>
          <a:srcRect l="1501" t="1497"/>
          <a:stretch/>
        </p:blipFill>
        <p:spPr>
          <a:xfrm>
            <a:off x="0" y="0"/>
            <a:ext cx="12192000" cy="6090096"/>
          </a:xfrm>
        </p:spPr>
      </p:pic>
      <p:sp>
        <p:nvSpPr>
          <p:cNvPr id="3" name="Title 2">
            <a:extLst>
              <a:ext uri="{FF2B5EF4-FFF2-40B4-BE49-F238E27FC236}">
                <a16:creationId xmlns:a16="http://schemas.microsoft.com/office/drawing/2014/main" id="{40BBC57E-05AA-7247-9822-A00A03EFA81C}"/>
              </a:ext>
            </a:extLst>
          </p:cNvPr>
          <p:cNvSpPr>
            <a:spLocks noGrp="1"/>
          </p:cNvSpPr>
          <p:nvPr>
            <p:ph type="ctrTitle"/>
          </p:nvPr>
        </p:nvSpPr>
        <p:spPr/>
        <p:txBody>
          <a:bodyPr/>
          <a:lstStyle/>
          <a:p>
            <a:r>
              <a:rPr lang="en-GB" dirty="0"/>
              <a:t>DCRP WG Storage</a:t>
            </a:r>
          </a:p>
        </p:txBody>
      </p:sp>
      <p:sp>
        <p:nvSpPr>
          <p:cNvPr id="5" name="Slide Number Placeholder 4">
            <a:extLst>
              <a:ext uri="{FF2B5EF4-FFF2-40B4-BE49-F238E27FC236}">
                <a16:creationId xmlns:a16="http://schemas.microsoft.com/office/drawing/2014/main" id="{CE60AD14-BB1C-6543-9305-C38C54BD1539}"/>
              </a:ext>
            </a:extLst>
          </p:cNvPr>
          <p:cNvSpPr>
            <a:spLocks noGrp="1"/>
          </p:cNvSpPr>
          <p:nvPr>
            <p:ph type="sldNum" sz="quarter" idx="12"/>
          </p:nvPr>
        </p:nvSpPr>
        <p:spPr/>
        <p:txBody>
          <a:bodyPr/>
          <a:lstStyle/>
          <a:p>
            <a:fld id="{98FF217E-B86F-EA42-9607-BE163228A213}" type="slidenum">
              <a:rPr lang="en-GB"/>
              <a:t>1</a:t>
            </a:fld>
            <a:endParaRPr lang="en-GB"/>
          </a:p>
        </p:txBody>
      </p:sp>
      <p:sp>
        <p:nvSpPr>
          <p:cNvPr id="6" name="Text Placeholder 5">
            <a:extLst>
              <a:ext uri="{FF2B5EF4-FFF2-40B4-BE49-F238E27FC236}">
                <a16:creationId xmlns:a16="http://schemas.microsoft.com/office/drawing/2014/main" id="{6D5B8EE3-5227-2A4E-B9D8-702B57062CD7}"/>
              </a:ext>
            </a:extLst>
          </p:cNvPr>
          <p:cNvSpPr>
            <a:spLocks noGrp="1"/>
          </p:cNvSpPr>
          <p:nvPr>
            <p:ph type="body" sz="quarter" idx="14"/>
          </p:nvPr>
        </p:nvSpPr>
        <p:spPr/>
        <p:txBody>
          <a:bodyPr/>
          <a:lstStyle/>
          <a:p>
            <a:endParaRPr lang="en-GB"/>
          </a:p>
        </p:txBody>
      </p:sp>
      <p:sp>
        <p:nvSpPr>
          <p:cNvPr id="7" name="Text Placeholder 6">
            <a:extLst>
              <a:ext uri="{FF2B5EF4-FFF2-40B4-BE49-F238E27FC236}">
                <a16:creationId xmlns:a16="http://schemas.microsoft.com/office/drawing/2014/main" id="{B10E0A52-9793-B34B-B117-98F3220C83F1}"/>
              </a:ext>
            </a:extLst>
          </p:cNvPr>
          <p:cNvSpPr>
            <a:spLocks noGrp="1"/>
          </p:cNvSpPr>
          <p:nvPr>
            <p:ph type="body" sz="quarter" idx="15"/>
          </p:nvPr>
        </p:nvSpPr>
        <p:spPr/>
        <p:txBody>
          <a:bodyPr/>
          <a:lstStyle/>
          <a:p>
            <a:r>
              <a:rPr lang="en-GB" dirty="0"/>
              <a:t>03 November 2020</a:t>
            </a:r>
          </a:p>
        </p:txBody>
      </p:sp>
      <p:sp>
        <p:nvSpPr>
          <p:cNvPr id="2" name="Subtitle 1">
            <a:extLst>
              <a:ext uri="{FF2B5EF4-FFF2-40B4-BE49-F238E27FC236}">
                <a16:creationId xmlns:a16="http://schemas.microsoft.com/office/drawing/2014/main" id="{0B31D9B1-A583-498D-825B-3F952D41CE9E}"/>
              </a:ext>
            </a:extLst>
          </p:cNvPr>
          <p:cNvSpPr>
            <a:spLocks noGrp="1" noChangeArrowheads="1"/>
          </p:cNvSpPr>
          <p:nvPr>
            <p:ph type="subTitle" idx="1"/>
          </p:nvPr>
        </p:nvSpPr>
        <p:spPr bwMode="auto">
          <a:xfrm>
            <a:off x="599957" y="5303999"/>
            <a:ext cx="38332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300" b="0" i="0" u="none" strike="noStrike" cap="none" normalizeH="0" baseline="0" dirty="0">
                <a:ln>
                  <a:noFill/>
                </a:ln>
                <a:solidFill>
                  <a:schemeClr val="bg1"/>
                </a:solidFill>
                <a:effectLst/>
                <a:latin typeface="Segoe UI Semibold" panose="020B0702040204020203" pitchFamily="34" charset="0"/>
                <a:ea typeface="Calibri" panose="020F0502020204030204" pitchFamily="34" charset="0"/>
                <a:cs typeface="Segoe UI Semibold" panose="020B0702040204020203" pitchFamily="34" charset="0"/>
                <a:hlinkClick r:id="rId3">
                  <a:extLst>
                    <a:ext uri="{A12FA001-AC4F-418D-AE19-62706E023703}">
                      <ahyp:hlinkClr xmlns:ahyp="http://schemas.microsoft.com/office/drawing/2018/hyperlinkcolor" val="tx"/>
                    </a:ext>
                  </a:extLst>
                </a:hlinkClick>
              </a:rPr>
              <a:t>Join Microsoft Teams Meeting</a:t>
            </a:r>
            <a:r>
              <a:rPr kumimoji="0" lang="en-GB"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4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9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020 3855 5885   United Kingdom, London (Toll) </a:t>
            </a:r>
            <a:endParaRPr kumimoji="0" lang="en-GB" altLang="en-US" sz="4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9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Conference ID: </a:t>
            </a:r>
            <a:r>
              <a:rPr kumimoji="0" lang="en-GB"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598 130 995# </a:t>
            </a:r>
            <a:endParaRPr kumimoji="0" lang="en-GB" altLang="en-US" sz="1800" b="0" i="0" u="none" strike="noStrike" cap="none" normalizeH="0" baseline="0" dirty="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3591834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E2AA0-C06E-4DEA-BA58-3AB73B8423C3}"/>
              </a:ext>
            </a:extLst>
          </p:cNvPr>
          <p:cNvSpPr>
            <a:spLocks noGrp="1"/>
          </p:cNvSpPr>
          <p:nvPr>
            <p:ph type="title"/>
          </p:nvPr>
        </p:nvSpPr>
        <p:spPr/>
        <p:txBody>
          <a:bodyPr/>
          <a:lstStyle/>
          <a:p>
            <a:r>
              <a:rPr lang="en-GB" dirty="0"/>
              <a:t>Revised diagram for falling frequency (eg figure 13.2)</a:t>
            </a:r>
          </a:p>
        </p:txBody>
      </p:sp>
      <p:sp>
        <p:nvSpPr>
          <p:cNvPr id="4" name="Slide Number Placeholder 3">
            <a:extLst>
              <a:ext uri="{FF2B5EF4-FFF2-40B4-BE49-F238E27FC236}">
                <a16:creationId xmlns:a16="http://schemas.microsoft.com/office/drawing/2014/main" id="{7C0E0204-34B3-499F-81DE-463ED4F97C41}"/>
              </a:ext>
            </a:extLst>
          </p:cNvPr>
          <p:cNvSpPr>
            <a:spLocks noGrp="1"/>
          </p:cNvSpPr>
          <p:nvPr>
            <p:ph type="sldNum" sz="quarter" idx="12"/>
          </p:nvPr>
        </p:nvSpPr>
        <p:spPr/>
        <p:txBody>
          <a:bodyPr/>
          <a:lstStyle/>
          <a:p>
            <a:fld id="{98FF217E-B86F-EA42-9607-BE163228A213}" type="slidenum">
              <a:rPr lang="en-GB" smtClean="0"/>
              <a:pPr/>
              <a:t>10</a:t>
            </a:fld>
            <a:endParaRPr lang="en-GB"/>
          </a:p>
        </p:txBody>
      </p:sp>
      <p:pic>
        <p:nvPicPr>
          <p:cNvPr id="8" name="Picture 7">
            <a:extLst>
              <a:ext uri="{FF2B5EF4-FFF2-40B4-BE49-F238E27FC236}">
                <a16:creationId xmlns:a16="http://schemas.microsoft.com/office/drawing/2014/main" id="{F76D6992-670A-4639-B157-5DDB55AC9D66}"/>
              </a:ext>
            </a:extLst>
          </p:cNvPr>
          <p:cNvPicPr>
            <a:picLocks noChangeAspect="1"/>
          </p:cNvPicPr>
          <p:nvPr/>
        </p:nvPicPr>
        <p:blipFill>
          <a:blip r:embed="rId2"/>
          <a:stretch>
            <a:fillRect/>
          </a:stretch>
        </p:blipFill>
        <p:spPr>
          <a:xfrm>
            <a:off x="720000" y="1558717"/>
            <a:ext cx="9906000" cy="4762153"/>
          </a:xfrm>
          <a:prstGeom prst="rect">
            <a:avLst/>
          </a:prstGeom>
        </p:spPr>
      </p:pic>
    </p:spTree>
    <p:extLst>
      <p:ext uri="{BB962C8B-B14F-4D97-AF65-F5344CB8AC3E}">
        <p14:creationId xmlns:p14="http://schemas.microsoft.com/office/powerpoint/2010/main" val="2052609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C469D-1FB4-499F-8503-64DBE0F9033E}"/>
              </a:ext>
            </a:extLst>
          </p:cNvPr>
          <p:cNvSpPr>
            <a:spLocks noGrp="1"/>
          </p:cNvSpPr>
          <p:nvPr>
            <p:ph type="title"/>
          </p:nvPr>
        </p:nvSpPr>
        <p:spPr/>
        <p:txBody>
          <a:bodyPr/>
          <a:lstStyle/>
          <a:p>
            <a:r>
              <a:rPr lang="en-US" dirty="0"/>
              <a:t>Compliance of falling frequency response</a:t>
            </a:r>
            <a:endParaRPr lang="en-GB" dirty="0"/>
          </a:p>
        </p:txBody>
      </p:sp>
      <p:sp>
        <p:nvSpPr>
          <p:cNvPr id="3" name="Content Placeholder 2">
            <a:extLst>
              <a:ext uri="{FF2B5EF4-FFF2-40B4-BE49-F238E27FC236}">
                <a16:creationId xmlns:a16="http://schemas.microsoft.com/office/drawing/2014/main" id="{038A6ACF-1E47-414A-8798-70844A782B2D}"/>
              </a:ext>
            </a:extLst>
          </p:cNvPr>
          <p:cNvSpPr>
            <a:spLocks noGrp="1"/>
          </p:cNvSpPr>
          <p:nvPr>
            <p:ph idx="1"/>
          </p:nvPr>
        </p:nvSpPr>
        <p:spPr/>
        <p:txBody>
          <a:bodyPr/>
          <a:lstStyle/>
          <a:p>
            <a:r>
              <a:rPr lang="en-US" dirty="0"/>
              <a:t>Generic approach for all Types:</a:t>
            </a:r>
          </a:p>
          <a:p>
            <a:pPr marL="342900" indent="-342900">
              <a:buFont typeface="Arial" panose="020B0604020202020204" pitchFamily="34" charset="0"/>
              <a:buChar char="•"/>
            </a:pPr>
            <a:r>
              <a:rPr lang="en-US" dirty="0"/>
              <a:t>The Generator will propose and agree a test procedure with the DNO, which will demonstrate how the Power Park Module Active Power output when acting as a load (ie replenishing its energy store) responds to changes in system frequency. </a:t>
            </a:r>
          </a:p>
          <a:p>
            <a:pPr marL="342900" indent="-342900">
              <a:buFont typeface="Arial" panose="020B0604020202020204" pitchFamily="34" charset="0"/>
              <a:buChar char="•"/>
            </a:pPr>
            <a:r>
              <a:rPr lang="en-US" dirty="0"/>
              <a:t>In general four tests are proposed, one set of two at Registered Capacity in import mode, and one set of two at 40% of import Registered Capacity.</a:t>
            </a:r>
          </a:p>
          <a:p>
            <a:pPr marL="342900" indent="-342900">
              <a:buFont typeface="Arial" panose="020B0604020202020204" pitchFamily="34" charset="0"/>
              <a:buChar char="•"/>
            </a:pPr>
            <a:r>
              <a:rPr lang="en-US" dirty="0"/>
              <a:t>In both cases the test is to reduce frequency from 50Hz at 2Hz s-1.  In the first case the lower frequency reached will be 49.0Hz and the second case the lower frequency will be 48.8Hz.</a:t>
            </a:r>
          </a:p>
          <a:p>
            <a:pPr marL="342900" indent="-342900">
              <a:buFont typeface="Arial" panose="020B0604020202020204" pitchFamily="34" charset="0"/>
              <a:buChar char="•"/>
            </a:pPr>
            <a:r>
              <a:rPr lang="en-US" dirty="0"/>
              <a:t>In all cases the response should meet the requirements of [11.2.3.3]</a:t>
            </a:r>
          </a:p>
          <a:p>
            <a:endParaRPr lang="en-US" dirty="0"/>
          </a:p>
          <a:p>
            <a:r>
              <a:rPr lang="en-US" dirty="0"/>
              <a:t>The above has been shared with NGESO, who have indicated that this seems appropriate</a:t>
            </a:r>
          </a:p>
          <a:p>
            <a:endParaRPr lang="en-US" dirty="0"/>
          </a:p>
          <a:p>
            <a:endParaRPr lang="en-GB" dirty="0"/>
          </a:p>
        </p:txBody>
      </p:sp>
      <p:sp>
        <p:nvSpPr>
          <p:cNvPr id="4" name="Slide Number Placeholder 3">
            <a:extLst>
              <a:ext uri="{FF2B5EF4-FFF2-40B4-BE49-F238E27FC236}">
                <a16:creationId xmlns:a16="http://schemas.microsoft.com/office/drawing/2014/main" id="{B994A30D-F445-45C3-A55E-D41C5E768EBA}"/>
              </a:ext>
            </a:extLst>
          </p:cNvPr>
          <p:cNvSpPr>
            <a:spLocks noGrp="1"/>
          </p:cNvSpPr>
          <p:nvPr>
            <p:ph type="sldNum" sz="quarter" idx="12"/>
          </p:nvPr>
        </p:nvSpPr>
        <p:spPr/>
        <p:txBody>
          <a:bodyPr/>
          <a:lstStyle/>
          <a:p>
            <a:fld id="{98FF217E-B86F-EA42-9607-BE163228A213}" type="slidenum">
              <a:rPr lang="en-GB" smtClean="0"/>
              <a:pPr/>
              <a:t>11</a:t>
            </a:fld>
            <a:endParaRPr lang="en-GB"/>
          </a:p>
        </p:txBody>
      </p:sp>
    </p:spTree>
    <p:extLst>
      <p:ext uri="{BB962C8B-B14F-4D97-AF65-F5344CB8AC3E}">
        <p14:creationId xmlns:p14="http://schemas.microsoft.com/office/powerpoint/2010/main" val="867064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D54A1-C54E-412E-AC22-5B683874D098}"/>
              </a:ext>
            </a:extLst>
          </p:cNvPr>
          <p:cNvSpPr>
            <a:spLocks noGrp="1"/>
          </p:cNvSpPr>
          <p:nvPr>
            <p:ph type="title"/>
          </p:nvPr>
        </p:nvSpPr>
        <p:spPr/>
        <p:txBody>
          <a:bodyPr/>
          <a:lstStyle/>
          <a:p>
            <a:r>
              <a:rPr lang="en-GB" dirty="0"/>
              <a:t>V2G</a:t>
            </a:r>
          </a:p>
        </p:txBody>
      </p:sp>
      <p:sp>
        <p:nvSpPr>
          <p:cNvPr id="3" name="Content Placeholder 2">
            <a:extLst>
              <a:ext uri="{FF2B5EF4-FFF2-40B4-BE49-F238E27FC236}">
                <a16:creationId xmlns:a16="http://schemas.microsoft.com/office/drawing/2014/main" id="{5FDE98F2-D078-48B1-A96B-8845FD702B55}"/>
              </a:ext>
            </a:extLst>
          </p:cNvPr>
          <p:cNvSpPr>
            <a:spLocks noGrp="1"/>
          </p:cNvSpPr>
          <p:nvPr>
            <p:ph idx="1"/>
          </p:nvPr>
        </p:nvSpPr>
        <p:spPr/>
        <p:txBody>
          <a:bodyPr/>
          <a:lstStyle/>
          <a:p>
            <a:r>
              <a:rPr lang="en-US" dirty="0"/>
              <a:t>Following on from ENA’s email the suggested position is:</a:t>
            </a:r>
          </a:p>
          <a:p>
            <a:pPr marL="342900" indent="-342900">
              <a:buFont typeface="Arial" panose="020B0604020202020204" pitchFamily="34" charset="0"/>
              <a:buChar char="•"/>
            </a:pPr>
            <a:r>
              <a:rPr lang="en-US" dirty="0"/>
              <a:t>We should include all likely/expected requirements as applying to V2G</a:t>
            </a:r>
          </a:p>
          <a:p>
            <a:pPr marL="342900" indent="-342900">
              <a:buFont typeface="Arial" panose="020B0604020202020204" pitchFamily="34" charset="0"/>
              <a:buChar char="•"/>
            </a:pPr>
            <a:r>
              <a:rPr lang="en-US" dirty="0"/>
              <a:t>Need to ensure the consultation reaches out fully to the EV manufacturing community</a:t>
            </a:r>
          </a:p>
          <a:p>
            <a:pPr marL="342900" indent="-342900">
              <a:buFont typeface="Arial" panose="020B0604020202020204" pitchFamily="34" charset="0"/>
              <a:buChar char="•"/>
            </a:pPr>
            <a:r>
              <a:rPr lang="en-US" dirty="0"/>
              <a:t>DNOs are reviewing their EV and V2G experience to date and will see if it is appropriate to ask further specific questions in this area</a:t>
            </a:r>
          </a:p>
          <a:p>
            <a:endParaRPr lang="en-US" dirty="0"/>
          </a:p>
          <a:p>
            <a:endParaRPr lang="en-GB" dirty="0"/>
          </a:p>
        </p:txBody>
      </p:sp>
      <p:sp>
        <p:nvSpPr>
          <p:cNvPr id="4" name="Slide Number Placeholder 3">
            <a:extLst>
              <a:ext uri="{FF2B5EF4-FFF2-40B4-BE49-F238E27FC236}">
                <a16:creationId xmlns:a16="http://schemas.microsoft.com/office/drawing/2014/main" id="{2DFD3D96-ADA2-4103-BEA2-F325CD0D3E55}"/>
              </a:ext>
            </a:extLst>
          </p:cNvPr>
          <p:cNvSpPr>
            <a:spLocks noGrp="1"/>
          </p:cNvSpPr>
          <p:nvPr>
            <p:ph type="sldNum" sz="quarter" idx="12"/>
          </p:nvPr>
        </p:nvSpPr>
        <p:spPr/>
        <p:txBody>
          <a:bodyPr/>
          <a:lstStyle/>
          <a:p>
            <a:fld id="{98FF217E-B86F-EA42-9607-BE163228A213}" type="slidenum">
              <a:rPr lang="en-GB" smtClean="0"/>
              <a:pPr/>
              <a:t>12</a:t>
            </a:fld>
            <a:endParaRPr lang="en-GB"/>
          </a:p>
        </p:txBody>
      </p:sp>
    </p:spTree>
    <p:extLst>
      <p:ext uri="{BB962C8B-B14F-4D97-AF65-F5344CB8AC3E}">
        <p14:creationId xmlns:p14="http://schemas.microsoft.com/office/powerpoint/2010/main" val="2710098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42881-7135-49DE-B816-22E7E5E8C976}"/>
              </a:ext>
            </a:extLst>
          </p:cNvPr>
          <p:cNvSpPr>
            <a:spLocks noGrp="1"/>
          </p:cNvSpPr>
          <p:nvPr>
            <p:ph type="title"/>
          </p:nvPr>
        </p:nvSpPr>
        <p:spPr/>
        <p:txBody>
          <a:bodyPr/>
          <a:lstStyle/>
          <a:p>
            <a:r>
              <a:rPr lang="en-GB" dirty="0"/>
              <a:t>Consultation Paper</a:t>
            </a:r>
          </a:p>
        </p:txBody>
      </p:sp>
      <p:sp>
        <p:nvSpPr>
          <p:cNvPr id="3" name="Content Placeholder 2">
            <a:extLst>
              <a:ext uri="{FF2B5EF4-FFF2-40B4-BE49-F238E27FC236}">
                <a16:creationId xmlns:a16="http://schemas.microsoft.com/office/drawing/2014/main" id="{0A31A023-03F8-48B9-959D-10BBC5180F3F}"/>
              </a:ext>
            </a:extLst>
          </p:cNvPr>
          <p:cNvSpPr>
            <a:spLocks noGrp="1"/>
          </p:cNvSpPr>
          <p:nvPr>
            <p:ph idx="1"/>
          </p:nvPr>
        </p:nvSpPr>
        <p:spPr/>
        <p:txBody>
          <a:bodyPr/>
          <a:lstStyle/>
          <a:p>
            <a:r>
              <a:rPr lang="en-US" dirty="0"/>
              <a:t>Modifications since last meeting</a:t>
            </a:r>
          </a:p>
          <a:p>
            <a:pPr marL="342900" indent="-342900">
              <a:buFont typeface="Arial" panose="020B0604020202020204" pitchFamily="34" charset="0"/>
              <a:buChar char="•"/>
            </a:pPr>
            <a:r>
              <a:rPr lang="en-US" dirty="0"/>
              <a:t>Mainly editorial</a:t>
            </a:r>
          </a:p>
          <a:p>
            <a:pPr marL="342900" indent="-342900">
              <a:buFont typeface="Arial" panose="020B0604020202020204" pitchFamily="34" charset="0"/>
              <a:buChar char="•"/>
            </a:pPr>
            <a:r>
              <a:rPr lang="en-US" dirty="0"/>
              <a:t>Clarity that we are requiring the new droop characteristic on falling frequency (ie switch from charge to discharge)</a:t>
            </a:r>
          </a:p>
          <a:p>
            <a:pPr marL="342900" indent="-342900">
              <a:buFont typeface="Arial" panose="020B0604020202020204" pitchFamily="34" charset="0"/>
              <a:buChar char="•"/>
            </a:pPr>
            <a:r>
              <a:rPr lang="en-US" dirty="0"/>
              <a:t>Questions revised</a:t>
            </a:r>
          </a:p>
          <a:p>
            <a:endParaRPr lang="en-US" dirty="0"/>
          </a:p>
          <a:p>
            <a:endParaRPr lang="en-GB" dirty="0"/>
          </a:p>
        </p:txBody>
      </p:sp>
      <p:sp>
        <p:nvSpPr>
          <p:cNvPr id="4" name="Slide Number Placeholder 3">
            <a:extLst>
              <a:ext uri="{FF2B5EF4-FFF2-40B4-BE49-F238E27FC236}">
                <a16:creationId xmlns:a16="http://schemas.microsoft.com/office/drawing/2014/main" id="{3ADB2A5A-2025-45B7-9FBC-8085559705A9}"/>
              </a:ext>
            </a:extLst>
          </p:cNvPr>
          <p:cNvSpPr>
            <a:spLocks noGrp="1"/>
          </p:cNvSpPr>
          <p:nvPr>
            <p:ph type="sldNum" sz="quarter" idx="12"/>
          </p:nvPr>
        </p:nvSpPr>
        <p:spPr/>
        <p:txBody>
          <a:bodyPr/>
          <a:lstStyle/>
          <a:p>
            <a:fld id="{98FF217E-B86F-EA42-9607-BE163228A213}" type="slidenum">
              <a:rPr lang="en-GB" smtClean="0"/>
              <a:pPr/>
              <a:t>13</a:t>
            </a:fld>
            <a:endParaRPr lang="en-GB"/>
          </a:p>
        </p:txBody>
      </p:sp>
    </p:spTree>
    <p:extLst>
      <p:ext uri="{BB962C8B-B14F-4D97-AF65-F5344CB8AC3E}">
        <p14:creationId xmlns:p14="http://schemas.microsoft.com/office/powerpoint/2010/main" val="820706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BD2D1-0E66-4F51-BC08-35094B8D61B2}"/>
              </a:ext>
            </a:extLst>
          </p:cNvPr>
          <p:cNvSpPr>
            <a:spLocks noGrp="1"/>
          </p:cNvSpPr>
          <p:nvPr>
            <p:ph type="title"/>
          </p:nvPr>
        </p:nvSpPr>
        <p:spPr/>
        <p:txBody>
          <a:bodyPr/>
          <a:lstStyle/>
          <a:p>
            <a:r>
              <a:rPr lang="en-GB" dirty="0"/>
              <a:t>Current Questions:</a:t>
            </a:r>
          </a:p>
        </p:txBody>
      </p:sp>
      <p:sp>
        <p:nvSpPr>
          <p:cNvPr id="3" name="Content Placeholder 2">
            <a:extLst>
              <a:ext uri="{FF2B5EF4-FFF2-40B4-BE49-F238E27FC236}">
                <a16:creationId xmlns:a16="http://schemas.microsoft.com/office/drawing/2014/main" id="{207644CC-FA82-4232-AEE3-0BD89FFC27A7}"/>
              </a:ext>
            </a:extLst>
          </p:cNvPr>
          <p:cNvSpPr>
            <a:spLocks noGrp="1"/>
          </p:cNvSpPr>
          <p:nvPr>
            <p:ph idx="1"/>
          </p:nvPr>
        </p:nvSpPr>
        <p:spPr>
          <a:xfrm>
            <a:off x="662850" y="1334636"/>
            <a:ext cx="11083554" cy="3960000"/>
          </a:xfrm>
        </p:spPr>
        <p:txBody>
          <a:bodyPr/>
          <a:lstStyle/>
          <a:p>
            <a:pPr marL="457200" indent="-457200">
              <a:buFont typeface="+mj-lt"/>
              <a:buAutoNum type="arabicPeriod"/>
            </a:pPr>
            <a:r>
              <a:rPr lang="en-US" sz="1400" dirty="0"/>
              <a:t>Do you agree with the general intent of the proposed modification?  If not, please explain your views.</a:t>
            </a:r>
          </a:p>
          <a:p>
            <a:pPr marL="457200" indent="-457200">
              <a:buFont typeface="+mj-lt"/>
              <a:buAutoNum type="arabicPeriod"/>
            </a:pPr>
            <a:r>
              <a:rPr lang="en-US" sz="1400" dirty="0"/>
              <a:t>Do you agree with the approach to a timed future implementation and do you agree with the suggested date?</a:t>
            </a:r>
          </a:p>
          <a:p>
            <a:pPr marL="457200" indent="-457200">
              <a:buFont typeface="+mj-lt"/>
              <a:buAutoNum type="arabicPeriod"/>
            </a:pPr>
            <a:r>
              <a:rPr lang="en-US" sz="1400" dirty="0"/>
              <a:t>Do you agree that the data requirements relating to storage technologies etc should be left to the DCRP working group on data exchange provisions to resolve?</a:t>
            </a:r>
          </a:p>
          <a:p>
            <a:pPr marL="457200" indent="-457200">
              <a:buFont typeface="+mj-lt"/>
              <a:buAutoNum type="arabicPeriod"/>
            </a:pPr>
            <a:r>
              <a:rPr lang="en-US" sz="1400" dirty="0"/>
              <a:t>Do you agree with the general approach taken to V2G requirements?  If not, please state what you think is incorrect and inappropriate and please suggest any alternative approaches.</a:t>
            </a:r>
          </a:p>
          <a:p>
            <a:pPr marL="457200" indent="-457200">
              <a:buFont typeface="+mj-lt"/>
              <a:buAutoNum type="arabicPeriod"/>
            </a:pPr>
            <a:r>
              <a:rPr lang="en-US" sz="1400" dirty="0"/>
              <a:t>Do you foresee that V2G will be needed for EVs of under 3.6kW registered generating capacity?  If so, this would require appropriate drafting to be included in G98.</a:t>
            </a:r>
          </a:p>
          <a:p>
            <a:pPr marL="457200" indent="-457200">
              <a:buFont typeface="+mj-lt"/>
              <a:buAutoNum type="arabicPeriod"/>
            </a:pPr>
            <a:r>
              <a:rPr lang="en-US" sz="1400" dirty="0"/>
              <a:t>Do you agree that DNOs should insist on formal Equipment Certificates for vehicle manufacturers to demonstrate compliance of V2G capabilities?  If you disagree, please explain why.</a:t>
            </a:r>
          </a:p>
          <a:p>
            <a:pPr marL="457200" indent="-457200">
              <a:buFont typeface="+mj-lt"/>
              <a:buAutoNum type="arabicPeriod"/>
            </a:pPr>
            <a:r>
              <a:rPr lang="en-US" sz="1400" dirty="0"/>
              <a:t>Do you agree with the inclusion of mandatory cessation of active power, and change to generating mode, on falling frequency and do you agree with the thresholds suggested?  If you disagree, please explain why</a:t>
            </a:r>
          </a:p>
          <a:p>
            <a:pPr marL="457200" indent="-457200">
              <a:buFont typeface="+mj-lt"/>
              <a:buAutoNum type="arabicPeriod"/>
            </a:pPr>
            <a:r>
              <a:rPr lang="en-US" sz="1400" dirty="0"/>
              <a:t>Do you have any comments on the proposed legal text drafting?</a:t>
            </a:r>
          </a:p>
          <a:p>
            <a:pPr marL="457200" indent="-457200">
              <a:buFont typeface="+mj-lt"/>
              <a:buAutoNum type="arabicPeriod"/>
            </a:pPr>
            <a:r>
              <a:rPr lang="en-US" sz="1400" dirty="0"/>
              <a:t>Do you have any other comments?</a:t>
            </a:r>
          </a:p>
          <a:p>
            <a:pPr marL="457200" indent="-457200">
              <a:buFont typeface="+mj-lt"/>
              <a:buAutoNum type="arabicPeriod"/>
            </a:pPr>
            <a:endParaRPr lang="en-US" sz="1400" dirty="0"/>
          </a:p>
          <a:p>
            <a:pPr marL="457200" indent="-457200">
              <a:buFont typeface="+mj-lt"/>
              <a:buAutoNum type="arabicPeriod"/>
            </a:pPr>
            <a:endParaRPr lang="en-GB" sz="1400" dirty="0"/>
          </a:p>
        </p:txBody>
      </p:sp>
      <p:sp>
        <p:nvSpPr>
          <p:cNvPr id="4" name="Slide Number Placeholder 3">
            <a:extLst>
              <a:ext uri="{FF2B5EF4-FFF2-40B4-BE49-F238E27FC236}">
                <a16:creationId xmlns:a16="http://schemas.microsoft.com/office/drawing/2014/main" id="{D4310297-5AC3-4A7B-982F-3F82A08DAD81}"/>
              </a:ext>
            </a:extLst>
          </p:cNvPr>
          <p:cNvSpPr>
            <a:spLocks noGrp="1"/>
          </p:cNvSpPr>
          <p:nvPr>
            <p:ph type="sldNum" sz="quarter" idx="12"/>
          </p:nvPr>
        </p:nvSpPr>
        <p:spPr/>
        <p:txBody>
          <a:bodyPr/>
          <a:lstStyle/>
          <a:p>
            <a:fld id="{98FF217E-B86F-EA42-9607-BE163228A213}" type="slidenum">
              <a:rPr lang="en-GB" smtClean="0"/>
              <a:pPr/>
              <a:t>14</a:t>
            </a:fld>
            <a:endParaRPr lang="en-GB"/>
          </a:p>
        </p:txBody>
      </p:sp>
    </p:spTree>
    <p:extLst>
      <p:ext uri="{BB962C8B-B14F-4D97-AF65-F5344CB8AC3E}">
        <p14:creationId xmlns:p14="http://schemas.microsoft.com/office/powerpoint/2010/main" val="1839402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3FCB4-E0EA-4404-A59B-D4E7011F84CF}"/>
              </a:ext>
            </a:extLst>
          </p:cNvPr>
          <p:cNvSpPr>
            <a:spLocks noGrp="1"/>
          </p:cNvSpPr>
          <p:nvPr>
            <p:ph type="title"/>
          </p:nvPr>
        </p:nvSpPr>
        <p:spPr/>
        <p:txBody>
          <a:bodyPr/>
          <a:lstStyle/>
          <a:p>
            <a:r>
              <a:rPr lang="en-GB" dirty="0"/>
              <a:t>Timeline</a:t>
            </a:r>
          </a:p>
        </p:txBody>
      </p:sp>
      <p:sp>
        <p:nvSpPr>
          <p:cNvPr id="4" name="Slide Number Placeholder 3">
            <a:extLst>
              <a:ext uri="{FF2B5EF4-FFF2-40B4-BE49-F238E27FC236}">
                <a16:creationId xmlns:a16="http://schemas.microsoft.com/office/drawing/2014/main" id="{73330B6A-3AE9-4F9C-83A0-6CC35F8545D5}"/>
              </a:ext>
            </a:extLst>
          </p:cNvPr>
          <p:cNvSpPr>
            <a:spLocks noGrp="1"/>
          </p:cNvSpPr>
          <p:nvPr>
            <p:ph type="sldNum" sz="quarter" idx="12"/>
          </p:nvPr>
        </p:nvSpPr>
        <p:spPr/>
        <p:txBody>
          <a:bodyPr/>
          <a:lstStyle/>
          <a:p>
            <a:fld id="{98FF217E-B86F-EA42-9607-BE163228A213}" type="slidenum">
              <a:rPr lang="en-GB" smtClean="0"/>
              <a:pPr/>
              <a:t>15</a:t>
            </a:fld>
            <a:endParaRPr lang="en-GB"/>
          </a:p>
        </p:txBody>
      </p:sp>
      <p:pic>
        <p:nvPicPr>
          <p:cNvPr id="6" name="Picture 5">
            <a:extLst>
              <a:ext uri="{FF2B5EF4-FFF2-40B4-BE49-F238E27FC236}">
                <a16:creationId xmlns:a16="http://schemas.microsoft.com/office/drawing/2014/main" id="{9AA0B820-5A1A-496C-A5DF-A9E754BE2D8E}"/>
              </a:ext>
            </a:extLst>
          </p:cNvPr>
          <p:cNvPicPr>
            <a:picLocks noChangeAspect="1"/>
          </p:cNvPicPr>
          <p:nvPr/>
        </p:nvPicPr>
        <p:blipFill>
          <a:blip r:embed="rId2"/>
          <a:stretch>
            <a:fillRect/>
          </a:stretch>
        </p:blipFill>
        <p:spPr>
          <a:xfrm>
            <a:off x="860689" y="1032831"/>
            <a:ext cx="9906000" cy="4792337"/>
          </a:xfrm>
          <a:prstGeom prst="rect">
            <a:avLst/>
          </a:prstGeom>
        </p:spPr>
      </p:pic>
    </p:spTree>
    <p:extLst>
      <p:ext uri="{BB962C8B-B14F-4D97-AF65-F5344CB8AC3E}">
        <p14:creationId xmlns:p14="http://schemas.microsoft.com/office/powerpoint/2010/main" val="1672061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618C2-536C-4F7A-9085-7D08A1E8A094}"/>
              </a:ext>
            </a:extLst>
          </p:cNvPr>
          <p:cNvSpPr>
            <a:spLocks noGrp="1"/>
          </p:cNvSpPr>
          <p:nvPr>
            <p:ph type="title"/>
          </p:nvPr>
        </p:nvSpPr>
        <p:spPr/>
        <p:txBody>
          <a:bodyPr/>
          <a:lstStyle/>
          <a:p>
            <a:r>
              <a:rPr lang="en-GB" dirty="0"/>
              <a:t>AOB &amp; date of next meeting</a:t>
            </a:r>
          </a:p>
        </p:txBody>
      </p:sp>
      <p:sp>
        <p:nvSpPr>
          <p:cNvPr id="3" name="Content Placeholder 2">
            <a:extLst>
              <a:ext uri="{FF2B5EF4-FFF2-40B4-BE49-F238E27FC236}">
                <a16:creationId xmlns:a16="http://schemas.microsoft.com/office/drawing/2014/main" id="{3ECB617F-2A0C-47A5-88C5-E0B56479E2C2}"/>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54D592A8-9A8D-41D0-8A35-51B0841A7545}"/>
              </a:ext>
            </a:extLst>
          </p:cNvPr>
          <p:cNvSpPr>
            <a:spLocks noGrp="1"/>
          </p:cNvSpPr>
          <p:nvPr>
            <p:ph type="sldNum" sz="quarter" idx="12"/>
          </p:nvPr>
        </p:nvSpPr>
        <p:spPr/>
        <p:txBody>
          <a:bodyPr/>
          <a:lstStyle/>
          <a:p>
            <a:fld id="{98FF217E-B86F-EA42-9607-BE163228A213}" type="slidenum">
              <a:rPr lang="en-GB" smtClean="0"/>
              <a:pPr/>
              <a:t>16</a:t>
            </a:fld>
            <a:endParaRPr lang="en-GB"/>
          </a:p>
        </p:txBody>
      </p:sp>
    </p:spTree>
    <p:extLst>
      <p:ext uri="{BB962C8B-B14F-4D97-AF65-F5344CB8AC3E}">
        <p14:creationId xmlns:p14="http://schemas.microsoft.com/office/powerpoint/2010/main" val="2588849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E5B636-C4F7-E446-BF51-8D378F13666F}"/>
              </a:ext>
            </a:extLst>
          </p:cNvPr>
          <p:cNvSpPr>
            <a:spLocks noGrp="1"/>
          </p:cNvSpPr>
          <p:nvPr>
            <p:ph type="body" sz="quarter" idx="10"/>
          </p:nvPr>
        </p:nvSpPr>
        <p:spPr/>
        <p:txBody>
          <a:bodyPr/>
          <a:lstStyle/>
          <a:p>
            <a:r>
              <a:rPr lang="en-GB"/>
              <a:t>© ENA 2020</a:t>
            </a:r>
          </a:p>
        </p:txBody>
      </p:sp>
    </p:spTree>
    <p:extLst>
      <p:ext uri="{BB962C8B-B14F-4D97-AF65-F5344CB8AC3E}">
        <p14:creationId xmlns:p14="http://schemas.microsoft.com/office/powerpoint/2010/main" val="2316590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5DDA4-60E4-40C3-9795-63190EFAA37F}"/>
              </a:ext>
            </a:extLst>
          </p:cNvPr>
          <p:cNvSpPr>
            <a:spLocks noGrp="1"/>
          </p:cNvSpPr>
          <p:nvPr>
            <p:ph type="title"/>
          </p:nvPr>
        </p:nvSpPr>
        <p:spPr/>
        <p:txBody>
          <a:bodyPr/>
          <a:lstStyle/>
          <a:p>
            <a:r>
              <a:rPr lang="en-GB" dirty="0"/>
              <a:t>Agenda</a:t>
            </a:r>
          </a:p>
        </p:txBody>
      </p:sp>
      <p:graphicFrame>
        <p:nvGraphicFramePr>
          <p:cNvPr id="5" name="Table 5">
            <a:extLst>
              <a:ext uri="{FF2B5EF4-FFF2-40B4-BE49-F238E27FC236}">
                <a16:creationId xmlns:a16="http://schemas.microsoft.com/office/drawing/2014/main" id="{88000F5A-D7A3-4113-BA32-3B3797BC3521}"/>
              </a:ext>
            </a:extLst>
          </p:cNvPr>
          <p:cNvGraphicFramePr>
            <a:graphicFrameLocks noGrp="1"/>
          </p:cNvGraphicFramePr>
          <p:nvPr>
            <p:ph idx="1"/>
            <p:extLst>
              <p:ext uri="{D42A27DB-BD31-4B8C-83A1-F6EECF244321}">
                <p14:modId xmlns:p14="http://schemas.microsoft.com/office/powerpoint/2010/main" val="2505996356"/>
              </p:ext>
            </p:extLst>
          </p:nvPr>
        </p:nvGraphicFramePr>
        <p:xfrm>
          <a:off x="1990612" y="2085975"/>
          <a:ext cx="8210775" cy="3114040"/>
        </p:xfrm>
        <a:graphic>
          <a:graphicData uri="http://schemas.openxmlformats.org/drawingml/2006/table">
            <a:tbl>
              <a:tblPr firstRow="1" bandRow="1">
                <a:tableStyleId>{00A15C55-8517-42AA-B614-E9B94910E393}</a:tableStyleId>
              </a:tblPr>
              <a:tblGrid>
                <a:gridCol w="1657350">
                  <a:extLst>
                    <a:ext uri="{9D8B030D-6E8A-4147-A177-3AD203B41FA5}">
                      <a16:colId xmlns:a16="http://schemas.microsoft.com/office/drawing/2014/main" val="1571876922"/>
                    </a:ext>
                  </a:extLst>
                </a:gridCol>
                <a:gridCol w="5021036">
                  <a:extLst>
                    <a:ext uri="{9D8B030D-6E8A-4147-A177-3AD203B41FA5}">
                      <a16:colId xmlns:a16="http://schemas.microsoft.com/office/drawing/2014/main" val="455324707"/>
                    </a:ext>
                  </a:extLst>
                </a:gridCol>
                <a:gridCol w="1532389">
                  <a:extLst>
                    <a:ext uri="{9D8B030D-6E8A-4147-A177-3AD203B41FA5}">
                      <a16:colId xmlns:a16="http://schemas.microsoft.com/office/drawing/2014/main" val="3881982212"/>
                    </a:ext>
                  </a:extLst>
                </a:gridCol>
              </a:tblGrid>
              <a:tr h="370840">
                <a:tc>
                  <a:txBody>
                    <a:bodyPr/>
                    <a:lstStyle/>
                    <a:p>
                      <a:pPr marL="0" algn="ctr" rtl="0" eaLnBrk="1" fontAlgn="t" latinLnBrk="0" hangingPunct="1">
                        <a:spcBef>
                          <a:spcPts val="0"/>
                        </a:spcBef>
                        <a:spcAft>
                          <a:spcPts val="0"/>
                        </a:spcAft>
                      </a:pPr>
                      <a:r>
                        <a:rPr lang="en-GB" sz="1200" b="1" u="none" strike="noStrike" kern="1200" dirty="0">
                          <a:solidFill>
                            <a:srgbClr val="FFFFFF"/>
                          </a:solidFill>
                          <a:effectLst/>
                        </a:rPr>
                        <a:t>Time</a:t>
                      </a:r>
                      <a:endParaRPr lang="en-GB" sz="1800" b="0" i="0" u="none" strike="noStrike" dirty="0">
                        <a:effectLst/>
                        <a:latin typeface="Arial" panose="020B0604020202020204" pitchFamily="34" charset="0"/>
                      </a:endParaRPr>
                    </a:p>
                  </a:txBody>
                  <a:tcPr marL="68580" marR="68580" marT="36195" marB="36195"/>
                </a:tc>
                <a:tc>
                  <a:txBody>
                    <a:bodyPr/>
                    <a:lstStyle/>
                    <a:p>
                      <a:pPr marL="0" algn="ctr" rtl="0" eaLnBrk="1" fontAlgn="ctr" latinLnBrk="0" hangingPunct="1">
                        <a:spcBef>
                          <a:spcPts val="0"/>
                        </a:spcBef>
                        <a:spcAft>
                          <a:spcPts val="0"/>
                        </a:spcAft>
                      </a:pPr>
                      <a:r>
                        <a:rPr lang="en-GB" sz="1200" b="1" u="none" strike="noStrike" kern="1200" dirty="0">
                          <a:solidFill>
                            <a:srgbClr val="FFFFFF"/>
                          </a:solidFill>
                          <a:effectLst/>
                        </a:rPr>
                        <a:t>Focus</a:t>
                      </a:r>
                      <a:endParaRPr lang="en-GB" sz="1800" b="0" i="0" u="none" strike="noStrike" dirty="0">
                        <a:effectLst/>
                        <a:latin typeface="Arial" panose="020B0604020202020204" pitchFamily="34" charset="0"/>
                      </a:endParaRPr>
                    </a:p>
                  </a:txBody>
                  <a:tcPr marL="68580" marR="68580" marT="36195" marB="36195" anchor="ctr"/>
                </a:tc>
                <a:tc>
                  <a:txBody>
                    <a:bodyPr/>
                    <a:lstStyle/>
                    <a:p>
                      <a:pPr marL="0" algn="ctr" rtl="0" eaLnBrk="1" fontAlgn="ctr" latinLnBrk="0" hangingPunct="1">
                        <a:spcBef>
                          <a:spcPts val="0"/>
                        </a:spcBef>
                        <a:spcAft>
                          <a:spcPts val="0"/>
                        </a:spcAft>
                      </a:pPr>
                      <a:r>
                        <a:rPr lang="en-GB" sz="1200" b="1" u="none" strike="noStrike" kern="1200">
                          <a:solidFill>
                            <a:srgbClr val="FFFFFF"/>
                          </a:solidFill>
                          <a:effectLst/>
                        </a:rPr>
                        <a:t>Leader</a:t>
                      </a:r>
                      <a:endParaRPr lang="en-GB" sz="1800" b="0" i="0" u="none" strike="noStrike">
                        <a:effectLst/>
                        <a:latin typeface="Arial" panose="020B0604020202020204" pitchFamily="34" charset="0"/>
                      </a:endParaRPr>
                    </a:p>
                  </a:txBody>
                  <a:tcPr marL="68580" marR="68580" marT="36195" marB="36195" anchor="ctr"/>
                </a:tc>
                <a:extLst>
                  <a:ext uri="{0D108BD9-81ED-4DB2-BD59-A6C34878D82A}">
                    <a16:rowId xmlns:a16="http://schemas.microsoft.com/office/drawing/2014/main" val="1236009231"/>
                  </a:ext>
                </a:extLst>
              </a:tr>
              <a:tr h="370840">
                <a:tc>
                  <a:txBody>
                    <a:bodyPr/>
                    <a:lstStyle/>
                    <a:p>
                      <a:pPr marL="0" algn="ctr" rtl="0" eaLnBrk="1" fontAlgn="t" latinLnBrk="0" hangingPunct="1">
                        <a:spcBef>
                          <a:spcPts val="0"/>
                        </a:spcBef>
                        <a:spcAft>
                          <a:spcPts val="0"/>
                        </a:spcAft>
                      </a:pPr>
                      <a:r>
                        <a:rPr lang="en-GB" sz="1200" b="1" u="none" kern="1200" baseline="0" dirty="0">
                          <a:solidFill>
                            <a:schemeClr val="accent1"/>
                          </a:solidFill>
                          <a:uFill>
                            <a:solidFill>
                              <a:schemeClr val="accent2"/>
                            </a:solidFill>
                          </a:uFill>
                        </a:rPr>
                        <a:t>14:00</a:t>
                      </a:r>
                      <a:endParaRPr lang="en-GB" sz="1200" b="1" u="none" kern="1200" baseline="0" dirty="0">
                        <a:solidFill>
                          <a:schemeClr val="accent1"/>
                        </a:solidFill>
                        <a:uFill>
                          <a:solidFill>
                            <a:schemeClr val="accent2"/>
                          </a:solidFill>
                        </a:uFill>
                        <a:latin typeface="+mj-lt"/>
                        <a:ea typeface="+mj-ea"/>
                        <a:cs typeface="+mj-cs"/>
                      </a:endParaRPr>
                    </a:p>
                  </a:txBody>
                  <a:tcPr marL="68580" marR="68580" marT="36195" marB="36195"/>
                </a:tc>
                <a:tc>
                  <a:txBody>
                    <a:bodyPr/>
                    <a:lstStyle/>
                    <a:p>
                      <a:pPr marL="0" algn="l" rtl="0" eaLnBrk="1" fontAlgn="t" latinLnBrk="0" hangingPunct="1">
                        <a:spcBef>
                          <a:spcPts val="0"/>
                        </a:spcBef>
                        <a:spcAft>
                          <a:spcPts val="0"/>
                        </a:spcAft>
                      </a:pPr>
                      <a:r>
                        <a:rPr lang="en-US" sz="1200" b="0" u="none" strike="noStrike" kern="1200" spc="-15" dirty="0">
                          <a:solidFill>
                            <a:srgbClr val="000000"/>
                          </a:solidFill>
                          <a:effectLst/>
                        </a:rPr>
                        <a:t>Welcome, Introductions and Acceptance of Agenda</a:t>
                      </a:r>
                      <a:endParaRPr lang="en-US" sz="1800" b="0" u="none" strike="noStrike" dirty="0">
                        <a:effectLst/>
                      </a:endParaRPr>
                    </a:p>
                    <a:p>
                      <a:pPr marL="0" algn="l" rtl="0" eaLnBrk="1" fontAlgn="t" latinLnBrk="0" hangingPunct="1">
                        <a:spcBef>
                          <a:spcPts val="0"/>
                        </a:spcBef>
                        <a:spcAft>
                          <a:spcPts val="0"/>
                        </a:spcAft>
                      </a:pPr>
                      <a:r>
                        <a:rPr lang="en-US" sz="1200" b="0" u="none" strike="noStrike" kern="1200" spc="-15" dirty="0">
                          <a:solidFill>
                            <a:srgbClr val="000000"/>
                          </a:solidFill>
                          <a:effectLst/>
                        </a:rPr>
                        <a:t> </a:t>
                      </a:r>
                      <a:endParaRPr lang="en-US" sz="1800" b="0" i="0" u="none" strike="noStrike" dirty="0">
                        <a:effectLst/>
                        <a:latin typeface="Arial" panose="020B0604020202020204" pitchFamily="34" charset="0"/>
                      </a:endParaRPr>
                    </a:p>
                  </a:txBody>
                  <a:tcPr marL="68580" marR="68580" marT="36195" marB="36195"/>
                </a:tc>
                <a:tc>
                  <a:txBody>
                    <a:bodyPr/>
                    <a:lstStyle/>
                    <a:p>
                      <a:pPr marL="0" algn="ctr" rtl="0" eaLnBrk="1" fontAlgn="t" latinLnBrk="0" hangingPunct="1">
                        <a:spcBef>
                          <a:spcPts val="0"/>
                        </a:spcBef>
                        <a:spcAft>
                          <a:spcPts val="0"/>
                        </a:spcAft>
                      </a:pPr>
                      <a:r>
                        <a:rPr lang="en-GB" sz="1200" b="0" u="none" strike="noStrike" kern="1200">
                          <a:solidFill>
                            <a:srgbClr val="000000"/>
                          </a:solidFill>
                          <a:effectLst/>
                        </a:rPr>
                        <a:t>CM</a:t>
                      </a:r>
                      <a:endParaRPr lang="en-GB" sz="1800" b="0" i="0" u="none" strike="noStrike">
                        <a:effectLst/>
                        <a:latin typeface="Arial" panose="020B0604020202020204" pitchFamily="34" charset="0"/>
                      </a:endParaRPr>
                    </a:p>
                  </a:txBody>
                  <a:tcPr marL="68580" marR="68580" marT="36195" marB="36195"/>
                </a:tc>
                <a:extLst>
                  <a:ext uri="{0D108BD9-81ED-4DB2-BD59-A6C34878D82A}">
                    <a16:rowId xmlns:a16="http://schemas.microsoft.com/office/drawing/2014/main" val="1329591574"/>
                  </a:ext>
                </a:extLst>
              </a:tr>
              <a:tr h="370840">
                <a:tc>
                  <a:txBody>
                    <a:bodyPr/>
                    <a:lstStyle/>
                    <a:p>
                      <a:pPr marL="0" algn="ctr" rtl="0" eaLnBrk="1" fontAlgn="t" latinLnBrk="0" hangingPunct="1">
                        <a:spcBef>
                          <a:spcPts val="0"/>
                        </a:spcBef>
                        <a:spcAft>
                          <a:spcPts val="0"/>
                        </a:spcAft>
                      </a:pPr>
                      <a:r>
                        <a:rPr lang="en-GB" sz="1200" b="1" u="none" kern="1200" baseline="0" dirty="0">
                          <a:solidFill>
                            <a:schemeClr val="accent1"/>
                          </a:solidFill>
                          <a:uFill>
                            <a:solidFill>
                              <a:schemeClr val="accent2"/>
                            </a:solidFill>
                          </a:uFill>
                        </a:rPr>
                        <a:t>14:10</a:t>
                      </a:r>
                      <a:endParaRPr lang="en-GB" sz="1200" b="1" u="none" kern="1200" baseline="0" dirty="0">
                        <a:solidFill>
                          <a:schemeClr val="accent1"/>
                        </a:solidFill>
                        <a:uFill>
                          <a:solidFill>
                            <a:schemeClr val="accent2"/>
                          </a:solidFill>
                        </a:uFill>
                        <a:latin typeface="+mj-lt"/>
                        <a:ea typeface="+mj-ea"/>
                        <a:cs typeface="+mj-cs"/>
                      </a:endParaRPr>
                    </a:p>
                  </a:txBody>
                  <a:tcPr marL="68580" marR="68580" marT="36195" marB="36195"/>
                </a:tc>
                <a:tc>
                  <a:txBody>
                    <a:bodyPr/>
                    <a:lstStyle/>
                    <a:p>
                      <a:pPr marL="0" algn="l" rtl="0" eaLnBrk="1" fontAlgn="t" latinLnBrk="0" hangingPunct="1">
                        <a:spcBef>
                          <a:spcPts val="0"/>
                        </a:spcBef>
                        <a:spcAft>
                          <a:spcPts val="0"/>
                        </a:spcAft>
                      </a:pPr>
                      <a:r>
                        <a:rPr lang="en-US" sz="1200" b="0" u="none" strike="noStrike" kern="1200">
                          <a:solidFill>
                            <a:srgbClr val="000000"/>
                          </a:solidFill>
                          <a:effectLst/>
                        </a:rPr>
                        <a:t>Review of Open Actions from Last Meeting</a:t>
                      </a:r>
                      <a:endParaRPr lang="en-US" sz="1800" b="0" u="none" strike="noStrike">
                        <a:effectLst/>
                      </a:endParaRPr>
                    </a:p>
                    <a:p>
                      <a:pPr marL="0" algn="l" rtl="0" eaLnBrk="1" fontAlgn="t" latinLnBrk="0" hangingPunct="1">
                        <a:spcBef>
                          <a:spcPts val="0"/>
                        </a:spcBef>
                        <a:spcAft>
                          <a:spcPts val="0"/>
                        </a:spcAft>
                      </a:pPr>
                      <a:r>
                        <a:rPr lang="en-US" sz="1200" b="0" u="none" strike="noStrike" kern="1200">
                          <a:solidFill>
                            <a:srgbClr val="000000"/>
                          </a:solidFill>
                          <a:effectLst/>
                        </a:rPr>
                        <a:t> </a:t>
                      </a:r>
                      <a:endParaRPr lang="en-US" sz="1800" b="0" i="0" u="none" strike="noStrike">
                        <a:effectLst/>
                        <a:latin typeface="Arial" panose="020B0604020202020204" pitchFamily="34" charset="0"/>
                      </a:endParaRPr>
                    </a:p>
                  </a:txBody>
                  <a:tcPr marL="68580" marR="68580" marT="36195" marB="36195"/>
                </a:tc>
                <a:tc>
                  <a:txBody>
                    <a:bodyPr/>
                    <a:lstStyle/>
                    <a:p>
                      <a:pPr marL="0" algn="ctr" rtl="0" eaLnBrk="1" fontAlgn="t" latinLnBrk="0" hangingPunct="1">
                        <a:spcBef>
                          <a:spcPts val="0"/>
                        </a:spcBef>
                        <a:spcAft>
                          <a:spcPts val="0"/>
                        </a:spcAft>
                      </a:pPr>
                      <a:r>
                        <a:rPr lang="en-GB" sz="1200" b="0" u="none" strike="noStrike" kern="1200">
                          <a:solidFill>
                            <a:srgbClr val="000000"/>
                          </a:solidFill>
                          <a:effectLst/>
                        </a:rPr>
                        <a:t>CM</a:t>
                      </a:r>
                      <a:endParaRPr lang="en-GB" sz="1800" b="0" i="0" u="none" strike="noStrike">
                        <a:effectLst/>
                        <a:latin typeface="Arial" panose="020B0604020202020204" pitchFamily="34" charset="0"/>
                      </a:endParaRPr>
                    </a:p>
                  </a:txBody>
                  <a:tcPr marL="68580" marR="68580" marT="36195" marB="36195"/>
                </a:tc>
                <a:extLst>
                  <a:ext uri="{0D108BD9-81ED-4DB2-BD59-A6C34878D82A}">
                    <a16:rowId xmlns:a16="http://schemas.microsoft.com/office/drawing/2014/main" val="1108076471"/>
                  </a:ext>
                </a:extLst>
              </a:tr>
              <a:tr h="370840">
                <a:tc>
                  <a:txBody>
                    <a:bodyPr/>
                    <a:lstStyle/>
                    <a:p>
                      <a:pPr marL="0" algn="ctr" rtl="0" eaLnBrk="1" fontAlgn="t" latinLnBrk="0" hangingPunct="1">
                        <a:spcBef>
                          <a:spcPts val="0"/>
                        </a:spcBef>
                        <a:spcAft>
                          <a:spcPts val="0"/>
                        </a:spcAft>
                      </a:pPr>
                      <a:r>
                        <a:rPr lang="en-GB" sz="1200" b="1" u="none" kern="1200" baseline="0" dirty="0">
                          <a:solidFill>
                            <a:schemeClr val="accent1"/>
                          </a:solidFill>
                          <a:uFill>
                            <a:solidFill>
                              <a:schemeClr val="accent2"/>
                            </a:solidFill>
                          </a:uFill>
                        </a:rPr>
                        <a:t>14:30</a:t>
                      </a:r>
                      <a:endParaRPr lang="en-GB" sz="1200" b="1" u="none" kern="1200" baseline="0" dirty="0">
                        <a:solidFill>
                          <a:schemeClr val="accent1"/>
                        </a:solidFill>
                        <a:uFill>
                          <a:solidFill>
                            <a:schemeClr val="accent2"/>
                          </a:solidFill>
                        </a:uFill>
                        <a:latin typeface="+mj-lt"/>
                        <a:ea typeface="+mj-ea"/>
                        <a:cs typeface="+mj-cs"/>
                      </a:endParaRPr>
                    </a:p>
                  </a:txBody>
                  <a:tcPr marL="68580" marR="68580" marT="36195" marB="36195"/>
                </a:tc>
                <a:tc>
                  <a:txBody>
                    <a:bodyPr/>
                    <a:lstStyle/>
                    <a:p>
                      <a:pPr marL="0" algn="l" rtl="0" eaLnBrk="1" fontAlgn="t" latinLnBrk="0" hangingPunct="1">
                        <a:spcBef>
                          <a:spcPts val="0"/>
                        </a:spcBef>
                        <a:spcAft>
                          <a:spcPts val="600"/>
                        </a:spcAft>
                      </a:pPr>
                      <a:r>
                        <a:rPr lang="en-US" sz="1200" b="0" u="none" strike="noStrike" kern="1200" dirty="0">
                          <a:solidFill>
                            <a:srgbClr val="000000"/>
                          </a:solidFill>
                          <a:effectLst/>
                        </a:rPr>
                        <a:t>Members Feedback on Consultation Paper items</a:t>
                      </a:r>
                      <a:endParaRPr lang="en-US" sz="1800" b="0" u="none" strike="noStrike" dirty="0">
                        <a:effectLst/>
                      </a:endParaRPr>
                    </a:p>
                    <a:p>
                      <a:pPr marL="347472" indent="-347472" algn="l" rtl="0" eaLnBrk="1" fontAlgn="t" latinLnBrk="0" hangingPunct="1">
                        <a:spcBef>
                          <a:spcPts val="0"/>
                        </a:spcBef>
                        <a:spcAft>
                          <a:spcPts val="0"/>
                        </a:spcAft>
                      </a:pPr>
                      <a:r>
                        <a:rPr lang="en-US" sz="1200" b="0" u="none" strike="noStrike" kern="1200" dirty="0">
                          <a:solidFill>
                            <a:srgbClr val="000000"/>
                          </a:solidFill>
                          <a:effectLst/>
                        </a:rPr>
                        <a:t>Update of draft text of G98 and G99</a:t>
                      </a:r>
                      <a:endParaRPr lang="en-US" sz="1800" b="0" u="none" strike="noStrike" dirty="0">
                        <a:effectLst/>
                      </a:endParaRPr>
                    </a:p>
                    <a:p>
                      <a:pPr marL="347472" indent="-347472" algn="l" rtl="0" eaLnBrk="1" fontAlgn="t" latinLnBrk="0" hangingPunct="1">
                        <a:spcBef>
                          <a:spcPts val="0"/>
                        </a:spcBef>
                        <a:spcAft>
                          <a:spcPts val="0"/>
                        </a:spcAft>
                      </a:pPr>
                      <a:r>
                        <a:rPr lang="en-US" sz="1200" b="0" u="none" strike="noStrike" kern="1200" dirty="0">
                          <a:solidFill>
                            <a:srgbClr val="000000"/>
                          </a:solidFill>
                          <a:effectLst/>
                        </a:rPr>
                        <a:t>LF response compliance testing – new G99 drafting</a:t>
                      </a:r>
                      <a:endParaRPr lang="en-US" sz="1800" b="0" u="none" strike="noStrike" dirty="0">
                        <a:effectLst/>
                      </a:endParaRPr>
                    </a:p>
                    <a:p>
                      <a:pPr marL="347472" marR="0" indent="-347472" algn="l" rtl="0" eaLnBrk="1" fontAlgn="auto" latinLnBrk="0" hangingPunct="1">
                        <a:spcBef>
                          <a:spcPts val="0"/>
                        </a:spcBef>
                        <a:spcAft>
                          <a:spcPts val="0"/>
                        </a:spcAft>
                      </a:pPr>
                      <a:r>
                        <a:rPr lang="en-US" sz="1200" b="0" u="none" strike="noStrike" kern="1200" dirty="0">
                          <a:solidFill>
                            <a:srgbClr val="000000"/>
                          </a:solidFill>
                          <a:effectLst/>
                        </a:rPr>
                        <a:t>V2G Inclusion Members Feedback</a:t>
                      </a:r>
                      <a:endParaRPr lang="en-US" sz="1800" b="0" u="none" strike="noStrike" dirty="0">
                        <a:effectLst/>
                      </a:endParaRPr>
                    </a:p>
                    <a:p>
                      <a:pPr marL="347472" indent="-347472" algn="l" rtl="0" eaLnBrk="1" fontAlgn="t" latinLnBrk="0" hangingPunct="1">
                        <a:spcBef>
                          <a:spcPts val="0"/>
                        </a:spcBef>
                        <a:spcAft>
                          <a:spcPts val="0"/>
                        </a:spcAft>
                      </a:pPr>
                      <a:r>
                        <a:rPr lang="en-US" sz="1200" b="0" u="none" strike="noStrike" kern="1200" dirty="0">
                          <a:solidFill>
                            <a:srgbClr val="000000"/>
                          </a:solidFill>
                          <a:effectLst/>
                        </a:rPr>
                        <a:t>Update on V2G Status within Consultation Paper</a:t>
                      </a:r>
                      <a:endParaRPr lang="en-US" sz="1800" b="0" u="none" strike="noStrike" dirty="0">
                        <a:effectLst/>
                      </a:endParaRPr>
                    </a:p>
                    <a:p>
                      <a:pPr marL="347472" marR="0" indent="-347472" algn="l" rtl="0" eaLnBrk="1" fontAlgn="auto" latinLnBrk="0" hangingPunct="1">
                        <a:spcBef>
                          <a:spcPts val="0"/>
                        </a:spcBef>
                        <a:spcAft>
                          <a:spcPts val="0"/>
                        </a:spcAft>
                      </a:pPr>
                      <a:r>
                        <a:rPr lang="en-US" sz="1200" b="0" u="none" strike="noStrike" kern="1200" dirty="0">
                          <a:solidFill>
                            <a:srgbClr val="000000"/>
                          </a:solidFill>
                          <a:effectLst/>
                        </a:rPr>
                        <a:t>Review of consultation paper including all consultation questions</a:t>
                      </a:r>
                      <a:endParaRPr lang="en-US" sz="1800" b="0" u="none" strike="noStrike" dirty="0">
                        <a:effectLst/>
                      </a:endParaRPr>
                    </a:p>
                    <a:p>
                      <a:pPr marL="347472" indent="-347472" algn="l" rtl="0" eaLnBrk="1" fontAlgn="t" latinLnBrk="0" hangingPunct="1">
                        <a:spcBef>
                          <a:spcPts val="0"/>
                        </a:spcBef>
                        <a:spcAft>
                          <a:spcPts val="0"/>
                        </a:spcAft>
                      </a:pPr>
                      <a:r>
                        <a:rPr lang="en-US" sz="1200" b="0" u="none" strike="noStrike" kern="1200" dirty="0">
                          <a:solidFill>
                            <a:srgbClr val="000000"/>
                          </a:solidFill>
                          <a:effectLst/>
                        </a:rPr>
                        <a:t>Timeline to consultation</a:t>
                      </a:r>
                      <a:endParaRPr lang="en-US" sz="1800" b="0" i="0" u="none" strike="noStrike" dirty="0">
                        <a:effectLst/>
                        <a:latin typeface="Arial" panose="020B0604020202020204" pitchFamily="34" charset="0"/>
                      </a:endParaRPr>
                    </a:p>
                  </a:txBody>
                  <a:tcPr marL="68580" marR="68580" marT="36195" marB="36195"/>
                </a:tc>
                <a:tc>
                  <a:txBody>
                    <a:bodyPr/>
                    <a:lstStyle/>
                    <a:p>
                      <a:pPr marL="0" algn="l" rtl="0" eaLnBrk="1" fontAlgn="t" latinLnBrk="0" hangingPunct="1">
                        <a:spcBef>
                          <a:spcPts val="0"/>
                        </a:spcBef>
                        <a:spcAft>
                          <a:spcPts val="0"/>
                        </a:spcAft>
                      </a:pPr>
                      <a:r>
                        <a:rPr lang="en-GB" sz="1200" b="0" u="none" strike="noStrike" kern="1200" dirty="0">
                          <a:solidFill>
                            <a:srgbClr val="000000"/>
                          </a:solidFill>
                          <a:effectLst/>
                        </a:rPr>
                        <a:t> </a:t>
                      </a:r>
                      <a:endParaRPr lang="en-GB" sz="1800" b="0" u="none" strike="noStrike" dirty="0">
                        <a:effectLst/>
                      </a:endParaRPr>
                    </a:p>
                    <a:p>
                      <a:pPr marL="0" algn="ctr" rtl="0" eaLnBrk="1" fontAlgn="t" latinLnBrk="0" hangingPunct="1">
                        <a:spcBef>
                          <a:spcPts val="0"/>
                        </a:spcBef>
                        <a:spcAft>
                          <a:spcPts val="0"/>
                        </a:spcAft>
                      </a:pPr>
                      <a:r>
                        <a:rPr lang="en-GB" sz="1200" b="0" u="none" strike="noStrike" kern="1200" dirty="0">
                          <a:solidFill>
                            <a:srgbClr val="000000"/>
                          </a:solidFill>
                          <a:effectLst/>
                        </a:rPr>
                        <a:t>SRC</a:t>
                      </a:r>
                      <a:endParaRPr lang="en-GB" sz="1800" b="0" u="none" strike="noStrike" dirty="0">
                        <a:effectLst/>
                      </a:endParaRPr>
                    </a:p>
                    <a:p>
                      <a:pPr marL="0" algn="ctr" rtl="0" eaLnBrk="1" fontAlgn="t" latinLnBrk="0" hangingPunct="1">
                        <a:spcBef>
                          <a:spcPts val="0"/>
                        </a:spcBef>
                        <a:spcAft>
                          <a:spcPts val="0"/>
                        </a:spcAft>
                      </a:pPr>
                      <a:r>
                        <a:rPr lang="en-GB" sz="1200" b="0" u="none" strike="noStrike" kern="1200" dirty="0">
                          <a:solidFill>
                            <a:srgbClr val="000000"/>
                          </a:solidFill>
                          <a:effectLst/>
                        </a:rPr>
                        <a:t>MK</a:t>
                      </a:r>
                      <a:endParaRPr lang="en-GB" sz="1800" b="0" u="none" strike="noStrike" dirty="0">
                        <a:effectLst/>
                      </a:endParaRPr>
                    </a:p>
                    <a:p>
                      <a:pPr marL="0" algn="ctr" rtl="0" eaLnBrk="1" fontAlgn="t" latinLnBrk="0" hangingPunct="1">
                        <a:spcBef>
                          <a:spcPts val="0"/>
                        </a:spcBef>
                        <a:spcAft>
                          <a:spcPts val="0"/>
                        </a:spcAft>
                      </a:pPr>
                      <a:r>
                        <a:rPr lang="en-GB" sz="1200" b="0" u="none" strike="noStrike" kern="1200" dirty="0">
                          <a:solidFill>
                            <a:srgbClr val="000000"/>
                          </a:solidFill>
                          <a:effectLst/>
                        </a:rPr>
                        <a:t> </a:t>
                      </a:r>
                      <a:endParaRPr lang="en-GB" sz="1800" b="0" u="none" strike="noStrike" dirty="0">
                        <a:effectLst/>
                      </a:endParaRPr>
                    </a:p>
                    <a:p>
                      <a:pPr marL="0" algn="ctr" rtl="0" eaLnBrk="1" fontAlgn="t" latinLnBrk="0" hangingPunct="1">
                        <a:spcBef>
                          <a:spcPts val="0"/>
                        </a:spcBef>
                        <a:spcAft>
                          <a:spcPts val="0"/>
                        </a:spcAft>
                      </a:pPr>
                      <a:r>
                        <a:rPr lang="en-GB" sz="1200" b="0" u="none" strike="noStrike" kern="1200" dirty="0">
                          <a:solidFill>
                            <a:srgbClr val="000000"/>
                          </a:solidFill>
                          <a:effectLst/>
                        </a:rPr>
                        <a:t>MW/CM</a:t>
                      </a:r>
                      <a:endParaRPr lang="en-GB" sz="1800" b="0" u="none" strike="noStrike" dirty="0">
                        <a:effectLst/>
                      </a:endParaRPr>
                    </a:p>
                    <a:p>
                      <a:pPr marL="0" marR="0" indent="0" algn="ctr" rtl="0" eaLnBrk="1" fontAlgn="auto" latinLnBrk="0" hangingPunct="1">
                        <a:spcBef>
                          <a:spcPts val="0"/>
                        </a:spcBef>
                        <a:spcAft>
                          <a:spcPts val="0"/>
                        </a:spcAft>
                      </a:pPr>
                      <a:r>
                        <a:rPr lang="en-GB" sz="1200" b="0" u="none" strike="noStrike" kern="1200" dirty="0">
                          <a:solidFill>
                            <a:srgbClr val="000000"/>
                          </a:solidFill>
                          <a:effectLst/>
                        </a:rPr>
                        <a:t>MK</a:t>
                      </a:r>
                      <a:endParaRPr lang="en-GB" sz="1800" b="0" u="none" strike="noStrike" dirty="0">
                        <a:effectLst/>
                      </a:endParaRPr>
                    </a:p>
                    <a:p>
                      <a:pPr marL="0" algn="ctr" rtl="0" eaLnBrk="1" fontAlgn="t" latinLnBrk="0" hangingPunct="1">
                        <a:spcBef>
                          <a:spcPts val="0"/>
                        </a:spcBef>
                        <a:spcAft>
                          <a:spcPts val="0"/>
                        </a:spcAft>
                      </a:pPr>
                      <a:r>
                        <a:rPr lang="en-GB" sz="1200" b="0" u="none" strike="noStrike" kern="1200" dirty="0">
                          <a:solidFill>
                            <a:srgbClr val="000000"/>
                          </a:solidFill>
                          <a:effectLst/>
                        </a:rPr>
                        <a:t>MK</a:t>
                      </a:r>
                      <a:endParaRPr lang="en-GB" sz="1800" b="0" i="0" u="none" strike="noStrike" dirty="0">
                        <a:effectLst/>
                        <a:latin typeface="Arial" panose="020B0604020202020204" pitchFamily="34" charset="0"/>
                      </a:endParaRPr>
                    </a:p>
                  </a:txBody>
                  <a:tcPr marL="68580" marR="68580" marT="36195" marB="36195"/>
                </a:tc>
                <a:extLst>
                  <a:ext uri="{0D108BD9-81ED-4DB2-BD59-A6C34878D82A}">
                    <a16:rowId xmlns:a16="http://schemas.microsoft.com/office/drawing/2014/main" val="1168722138"/>
                  </a:ext>
                </a:extLst>
              </a:tr>
              <a:tr h="370840">
                <a:tc>
                  <a:txBody>
                    <a:bodyPr/>
                    <a:lstStyle/>
                    <a:p>
                      <a:pPr marL="0" algn="ctr" rtl="0" eaLnBrk="1" fontAlgn="t" latinLnBrk="0" hangingPunct="1">
                        <a:spcBef>
                          <a:spcPts val="0"/>
                        </a:spcBef>
                        <a:spcAft>
                          <a:spcPts val="0"/>
                        </a:spcAft>
                      </a:pPr>
                      <a:r>
                        <a:rPr lang="en-GB" sz="1200" b="1" u="none" kern="1200" baseline="0" dirty="0">
                          <a:solidFill>
                            <a:schemeClr val="accent1"/>
                          </a:solidFill>
                          <a:uFill>
                            <a:solidFill>
                              <a:schemeClr val="accent2"/>
                            </a:solidFill>
                          </a:uFill>
                        </a:rPr>
                        <a:t>15:45</a:t>
                      </a:r>
                      <a:endParaRPr lang="en-GB" sz="1200" b="1" u="none" kern="1200" baseline="0" dirty="0">
                        <a:solidFill>
                          <a:schemeClr val="accent1"/>
                        </a:solidFill>
                        <a:uFill>
                          <a:solidFill>
                            <a:schemeClr val="accent2"/>
                          </a:solidFill>
                        </a:uFill>
                        <a:latin typeface="+mj-lt"/>
                        <a:ea typeface="+mj-ea"/>
                        <a:cs typeface="+mj-cs"/>
                      </a:endParaRPr>
                    </a:p>
                  </a:txBody>
                  <a:tcPr marL="68580" marR="68580" marT="36195" marB="36195"/>
                </a:tc>
                <a:tc>
                  <a:txBody>
                    <a:bodyPr/>
                    <a:lstStyle/>
                    <a:p>
                      <a:pPr marL="0" algn="l" rtl="0" eaLnBrk="1" fontAlgn="t" latinLnBrk="0" hangingPunct="1">
                        <a:spcBef>
                          <a:spcPts val="0"/>
                        </a:spcBef>
                        <a:spcAft>
                          <a:spcPts val="0"/>
                        </a:spcAft>
                      </a:pPr>
                      <a:r>
                        <a:rPr lang="en-US" sz="1200" b="0" u="none" strike="noStrike" kern="1200" spc="-15">
                          <a:solidFill>
                            <a:srgbClr val="000000"/>
                          </a:solidFill>
                          <a:effectLst/>
                        </a:rPr>
                        <a:t>AOB</a:t>
                      </a:r>
                      <a:endParaRPr lang="en-US" sz="1800" b="0" u="none" strike="noStrike">
                        <a:effectLst/>
                      </a:endParaRPr>
                    </a:p>
                    <a:p>
                      <a:pPr marL="0" algn="l" rtl="0" eaLnBrk="1" fontAlgn="t" latinLnBrk="0" hangingPunct="1">
                        <a:spcBef>
                          <a:spcPts val="0"/>
                        </a:spcBef>
                        <a:spcAft>
                          <a:spcPts val="0"/>
                        </a:spcAft>
                      </a:pPr>
                      <a:r>
                        <a:rPr lang="en-US" sz="1200" b="0" u="none" strike="noStrike" kern="1200" spc="-15">
                          <a:solidFill>
                            <a:srgbClr val="000000"/>
                          </a:solidFill>
                          <a:effectLst/>
                        </a:rPr>
                        <a:t>Date of Next Meeting – suggest w/c 7/12</a:t>
                      </a:r>
                      <a:endParaRPr lang="en-US" sz="1800" b="0" i="0" u="none" strike="noStrike">
                        <a:effectLst/>
                        <a:latin typeface="Arial" panose="020B0604020202020204" pitchFamily="34" charset="0"/>
                      </a:endParaRPr>
                    </a:p>
                  </a:txBody>
                  <a:tcPr marL="68580" marR="68580" marT="36195" marB="36195"/>
                </a:tc>
                <a:tc>
                  <a:txBody>
                    <a:bodyPr/>
                    <a:lstStyle/>
                    <a:p>
                      <a:pPr marL="0" algn="ctr" rtl="0" eaLnBrk="1" fontAlgn="t" latinLnBrk="0" hangingPunct="1">
                        <a:spcBef>
                          <a:spcPts val="0"/>
                        </a:spcBef>
                        <a:spcAft>
                          <a:spcPts val="0"/>
                        </a:spcAft>
                      </a:pPr>
                      <a:r>
                        <a:rPr lang="en-GB" sz="1200" b="0" u="none" strike="noStrike" kern="1200" dirty="0">
                          <a:solidFill>
                            <a:srgbClr val="000000"/>
                          </a:solidFill>
                          <a:effectLst/>
                        </a:rPr>
                        <a:t>MW</a:t>
                      </a:r>
                      <a:endParaRPr lang="en-GB" sz="1800" b="0" i="0" u="none" strike="noStrike" dirty="0">
                        <a:effectLst/>
                        <a:latin typeface="Arial" panose="020B0604020202020204" pitchFamily="34" charset="0"/>
                      </a:endParaRPr>
                    </a:p>
                  </a:txBody>
                  <a:tcPr marL="68580" marR="68580" marT="36195" marB="36195"/>
                </a:tc>
                <a:extLst>
                  <a:ext uri="{0D108BD9-81ED-4DB2-BD59-A6C34878D82A}">
                    <a16:rowId xmlns:a16="http://schemas.microsoft.com/office/drawing/2014/main" val="380980684"/>
                  </a:ext>
                </a:extLst>
              </a:tr>
            </a:tbl>
          </a:graphicData>
        </a:graphic>
      </p:graphicFrame>
      <p:sp>
        <p:nvSpPr>
          <p:cNvPr id="4" name="Slide Number Placeholder 3">
            <a:extLst>
              <a:ext uri="{FF2B5EF4-FFF2-40B4-BE49-F238E27FC236}">
                <a16:creationId xmlns:a16="http://schemas.microsoft.com/office/drawing/2014/main" id="{567E11F8-FF0A-480F-AF1D-D07E4C3BC322}"/>
              </a:ext>
            </a:extLst>
          </p:cNvPr>
          <p:cNvSpPr>
            <a:spLocks noGrp="1"/>
          </p:cNvSpPr>
          <p:nvPr>
            <p:ph type="sldNum" sz="quarter" idx="12"/>
          </p:nvPr>
        </p:nvSpPr>
        <p:spPr/>
        <p:txBody>
          <a:bodyPr/>
          <a:lstStyle/>
          <a:p>
            <a:fld id="{98FF217E-B86F-EA42-9607-BE163228A213}" type="slidenum">
              <a:rPr lang="en-GB" smtClean="0"/>
              <a:pPr/>
              <a:t>2</a:t>
            </a:fld>
            <a:endParaRPr lang="en-GB"/>
          </a:p>
        </p:txBody>
      </p:sp>
    </p:spTree>
    <p:extLst>
      <p:ext uri="{BB962C8B-B14F-4D97-AF65-F5344CB8AC3E}">
        <p14:creationId xmlns:p14="http://schemas.microsoft.com/office/powerpoint/2010/main" val="3130485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F0A3C-1234-490F-8C52-709C21D68CC8}"/>
              </a:ext>
            </a:extLst>
          </p:cNvPr>
          <p:cNvSpPr>
            <a:spLocks noGrp="1"/>
          </p:cNvSpPr>
          <p:nvPr>
            <p:ph type="title"/>
          </p:nvPr>
        </p:nvSpPr>
        <p:spPr/>
        <p:txBody>
          <a:bodyPr/>
          <a:lstStyle/>
          <a:p>
            <a:r>
              <a:rPr lang="en-GB" dirty="0"/>
              <a:t>Actions</a:t>
            </a:r>
          </a:p>
        </p:txBody>
      </p:sp>
      <p:sp>
        <p:nvSpPr>
          <p:cNvPr id="4" name="Slide Number Placeholder 3">
            <a:extLst>
              <a:ext uri="{FF2B5EF4-FFF2-40B4-BE49-F238E27FC236}">
                <a16:creationId xmlns:a16="http://schemas.microsoft.com/office/drawing/2014/main" id="{D1C581A6-7816-41B3-AB5B-CFFF1DA53D4D}"/>
              </a:ext>
            </a:extLst>
          </p:cNvPr>
          <p:cNvSpPr>
            <a:spLocks noGrp="1"/>
          </p:cNvSpPr>
          <p:nvPr>
            <p:ph type="sldNum" sz="quarter" idx="12"/>
          </p:nvPr>
        </p:nvSpPr>
        <p:spPr/>
        <p:txBody>
          <a:bodyPr/>
          <a:lstStyle/>
          <a:p>
            <a:fld id="{98FF217E-B86F-EA42-9607-BE163228A213}" type="slidenum">
              <a:rPr lang="en-GB" smtClean="0"/>
              <a:pPr/>
              <a:t>3</a:t>
            </a:fld>
            <a:endParaRPr lang="en-GB"/>
          </a:p>
        </p:txBody>
      </p:sp>
      <p:graphicFrame>
        <p:nvGraphicFramePr>
          <p:cNvPr id="6" name="Table 5">
            <a:extLst>
              <a:ext uri="{FF2B5EF4-FFF2-40B4-BE49-F238E27FC236}">
                <a16:creationId xmlns:a16="http://schemas.microsoft.com/office/drawing/2014/main" id="{D2FAD0B3-5CD7-4955-8F7D-2C80AEDAA7F1}"/>
              </a:ext>
            </a:extLst>
          </p:cNvPr>
          <p:cNvGraphicFramePr>
            <a:graphicFrameLocks noGrp="1"/>
          </p:cNvGraphicFramePr>
          <p:nvPr>
            <p:extLst>
              <p:ext uri="{D42A27DB-BD31-4B8C-83A1-F6EECF244321}">
                <p14:modId xmlns:p14="http://schemas.microsoft.com/office/powerpoint/2010/main" val="2389232520"/>
              </p:ext>
            </p:extLst>
          </p:nvPr>
        </p:nvGraphicFramePr>
        <p:xfrm>
          <a:off x="2040574" y="1432835"/>
          <a:ext cx="8110851" cy="4578360"/>
        </p:xfrm>
        <a:graphic>
          <a:graphicData uri="http://schemas.openxmlformats.org/drawingml/2006/table">
            <a:tbl>
              <a:tblPr firstRow="1" firstCol="1" bandRow="1">
                <a:tableStyleId>{1E171933-4619-4E11-9A3F-F7608DF75F80}</a:tableStyleId>
              </a:tblPr>
              <a:tblGrid>
                <a:gridCol w="836474">
                  <a:extLst>
                    <a:ext uri="{9D8B030D-6E8A-4147-A177-3AD203B41FA5}">
                      <a16:colId xmlns:a16="http://schemas.microsoft.com/office/drawing/2014/main" val="3995999909"/>
                    </a:ext>
                  </a:extLst>
                </a:gridCol>
                <a:gridCol w="4686300">
                  <a:extLst>
                    <a:ext uri="{9D8B030D-6E8A-4147-A177-3AD203B41FA5}">
                      <a16:colId xmlns:a16="http://schemas.microsoft.com/office/drawing/2014/main" val="4065776777"/>
                    </a:ext>
                  </a:extLst>
                </a:gridCol>
                <a:gridCol w="1118507">
                  <a:extLst>
                    <a:ext uri="{9D8B030D-6E8A-4147-A177-3AD203B41FA5}">
                      <a16:colId xmlns:a16="http://schemas.microsoft.com/office/drawing/2014/main" val="630227612"/>
                    </a:ext>
                  </a:extLst>
                </a:gridCol>
                <a:gridCol w="726621">
                  <a:extLst>
                    <a:ext uri="{9D8B030D-6E8A-4147-A177-3AD203B41FA5}">
                      <a16:colId xmlns:a16="http://schemas.microsoft.com/office/drawing/2014/main" val="2429375792"/>
                    </a:ext>
                  </a:extLst>
                </a:gridCol>
                <a:gridCol w="742949">
                  <a:extLst>
                    <a:ext uri="{9D8B030D-6E8A-4147-A177-3AD203B41FA5}">
                      <a16:colId xmlns:a16="http://schemas.microsoft.com/office/drawing/2014/main" val="362891471"/>
                    </a:ext>
                  </a:extLst>
                </a:gridCol>
              </a:tblGrid>
              <a:tr h="420697">
                <a:tc>
                  <a:txBody>
                    <a:bodyPr/>
                    <a:lstStyle/>
                    <a:p>
                      <a:pPr algn="ctr">
                        <a:spcBef>
                          <a:spcPts val="500"/>
                        </a:spcBef>
                        <a:spcAft>
                          <a:spcPts val="500"/>
                        </a:spcAft>
                      </a:pPr>
                      <a:r>
                        <a:rPr lang="en-GB" sz="1000">
                          <a:effectLst/>
                        </a:rPr>
                        <a:t>No.</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Detail</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Leader</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Date</a:t>
                      </a:r>
                      <a:endParaRPr lang="en-GB" sz="1100">
                        <a:effectLst/>
                      </a:endParaRPr>
                    </a:p>
                    <a:p>
                      <a:pPr algn="ctr">
                        <a:spcBef>
                          <a:spcPts val="500"/>
                        </a:spcBef>
                        <a:spcAft>
                          <a:spcPts val="500"/>
                        </a:spcAft>
                      </a:pPr>
                      <a:r>
                        <a:rPr lang="en-GB" sz="1000">
                          <a:effectLst/>
                        </a:rPr>
                        <a:t> </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Complete</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extLst>
                  <a:ext uri="{0D108BD9-81ED-4DB2-BD59-A6C34878D82A}">
                    <a16:rowId xmlns:a16="http://schemas.microsoft.com/office/drawing/2014/main" val="2825679693"/>
                  </a:ext>
                </a:extLst>
              </a:tr>
              <a:tr h="305121">
                <a:tc>
                  <a:txBody>
                    <a:bodyPr/>
                    <a:lstStyle/>
                    <a:p>
                      <a:pPr algn="l">
                        <a:spcBef>
                          <a:spcPts val="500"/>
                        </a:spcBef>
                        <a:spcAft>
                          <a:spcPts val="500"/>
                        </a:spcAft>
                      </a:pPr>
                      <a:r>
                        <a:rPr lang="en-GB" sz="1000">
                          <a:effectLst/>
                        </a:rPr>
                        <a:t>Action 1</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l">
                        <a:spcBef>
                          <a:spcPts val="500"/>
                        </a:spcBef>
                        <a:spcAft>
                          <a:spcPts val="500"/>
                        </a:spcAft>
                      </a:pPr>
                      <a:r>
                        <a:rPr lang="en-GB" sz="1000">
                          <a:effectLst/>
                        </a:rPr>
                        <a:t>Write to NGESO</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MW</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02/10</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2000">
                          <a:effectLst/>
                        </a:rPr>
                        <a:t> </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extLst>
                  <a:ext uri="{0D108BD9-81ED-4DB2-BD59-A6C34878D82A}">
                    <a16:rowId xmlns:a16="http://schemas.microsoft.com/office/drawing/2014/main" val="1267036116"/>
                  </a:ext>
                </a:extLst>
              </a:tr>
              <a:tr h="256508">
                <a:tc>
                  <a:txBody>
                    <a:bodyPr/>
                    <a:lstStyle/>
                    <a:p>
                      <a:pPr algn="l">
                        <a:spcBef>
                          <a:spcPts val="500"/>
                        </a:spcBef>
                        <a:spcAft>
                          <a:spcPts val="500"/>
                        </a:spcAft>
                      </a:pPr>
                      <a:r>
                        <a:rPr lang="en-GB" sz="1000" dirty="0">
                          <a:effectLst/>
                        </a:rPr>
                        <a:t>Action 2</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l">
                        <a:spcBef>
                          <a:spcPts val="500"/>
                        </a:spcBef>
                        <a:spcAft>
                          <a:spcPts val="500"/>
                        </a:spcAft>
                      </a:pPr>
                      <a:r>
                        <a:rPr lang="en-GB" sz="1000" dirty="0">
                          <a:effectLst/>
                        </a:rPr>
                        <a:t>Update DCRP on the working group’s progress</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MW</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08/10</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500">
                          <a:effectLst/>
                          <a:sym typeface="Wingdings" panose="05000000000000000000" pitchFamily="2" charset="2"/>
                        </a:rPr>
                        <a:t></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extLst>
                  <a:ext uri="{0D108BD9-81ED-4DB2-BD59-A6C34878D82A}">
                    <a16:rowId xmlns:a16="http://schemas.microsoft.com/office/drawing/2014/main" val="2289439608"/>
                  </a:ext>
                </a:extLst>
              </a:tr>
              <a:tr h="305121">
                <a:tc>
                  <a:txBody>
                    <a:bodyPr/>
                    <a:lstStyle/>
                    <a:p>
                      <a:pPr algn="l">
                        <a:spcBef>
                          <a:spcPts val="500"/>
                        </a:spcBef>
                        <a:spcAft>
                          <a:spcPts val="500"/>
                        </a:spcAft>
                      </a:pPr>
                      <a:r>
                        <a:rPr lang="en-GB" sz="1000">
                          <a:effectLst/>
                        </a:rPr>
                        <a:t>Action 3</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l">
                        <a:spcBef>
                          <a:spcPts val="500"/>
                        </a:spcBef>
                        <a:spcAft>
                          <a:spcPts val="500"/>
                        </a:spcAft>
                      </a:pPr>
                      <a:r>
                        <a:rPr lang="en-GB" sz="1000">
                          <a:effectLst/>
                        </a:rPr>
                        <a:t>Provide feedback on draft sketches relating to V2G connection points </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ALL</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16/10</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2000">
                          <a:effectLst/>
                        </a:rPr>
                        <a:t> </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extLst>
                  <a:ext uri="{0D108BD9-81ED-4DB2-BD59-A6C34878D82A}">
                    <a16:rowId xmlns:a16="http://schemas.microsoft.com/office/drawing/2014/main" val="4202388309"/>
                  </a:ext>
                </a:extLst>
              </a:tr>
              <a:tr h="305121">
                <a:tc>
                  <a:txBody>
                    <a:bodyPr/>
                    <a:lstStyle/>
                    <a:p>
                      <a:pPr algn="l">
                        <a:spcBef>
                          <a:spcPts val="500"/>
                        </a:spcBef>
                        <a:spcAft>
                          <a:spcPts val="500"/>
                        </a:spcAft>
                      </a:pPr>
                      <a:r>
                        <a:rPr lang="en-GB" sz="1000" dirty="0">
                          <a:effectLst/>
                        </a:rPr>
                        <a:t>Action 4</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l">
                        <a:spcBef>
                          <a:spcPts val="500"/>
                        </a:spcBef>
                        <a:spcAft>
                          <a:spcPts val="500"/>
                        </a:spcAft>
                      </a:pPr>
                      <a:r>
                        <a:rPr lang="en-GB" sz="1000">
                          <a:effectLst/>
                        </a:rPr>
                        <a:t>Check possibilities of V2G being connected to V1G installation and generating.</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SRC</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1610</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2000">
                          <a:effectLst/>
                        </a:rPr>
                        <a:t> </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extLst>
                  <a:ext uri="{0D108BD9-81ED-4DB2-BD59-A6C34878D82A}">
                    <a16:rowId xmlns:a16="http://schemas.microsoft.com/office/drawing/2014/main" val="518149498"/>
                  </a:ext>
                </a:extLst>
              </a:tr>
              <a:tr h="305121">
                <a:tc>
                  <a:txBody>
                    <a:bodyPr/>
                    <a:lstStyle/>
                    <a:p>
                      <a:pPr algn="l">
                        <a:spcBef>
                          <a:spcPts val="500"/>
                        </a:spcBef>
                        <a:spcAft>
                          <a:spcPts val="500"/>
                        </a:spcAft>
                      </a:pPr>
                      <a:r>
                        <a:rPr lang="en-GB" sz="1000">
                          <a:effectLst/>
                        </a:rPr>
                        <a:t>Action 5</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l">
                        <a:spcBef>
                          <a:spcPts val="500"/>
                        </a:spcBef>
                        <a:spcAft>
                          <a:spcPts val="500"/>
                        </a:spcAft>
                      </a:pPr>
                      <a:r>
                        <a:rPr lang="en-GB" sz="1000">
                          <a:effectLst/>
                        </a:rPr>
                        <a:t>Arrange meeting with MW and ENA experts on regulatory implications</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dirty="0">
                          <a:effectLst/>
                        </a:rPr>
                        <a:t>CM/MW</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16/10</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2000">
                          <a:effectLst/>
                        </a:rPr>
                        <a:t> </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extLst>
                  <a:ext uri="{0D108BD9-81ED-4DB2-BD59-A6C34878D82A}">
                    <a16:rowId xmlns:a16="http://schemas.microsoft.com/office/drawing/2014/main" val="3441836213"/>
                  </a:ext>
                </a:extLst>
              </a:tr>
              <a:tr h="221906">
                <a:tc>
                  <a:txBody>
                    <a:bodyPr/>
                    <a:lstStyle/>
                    <a:p>
                      <a:pPr algn="l">
                        <a:spcBef>
                          <a:spcPts val="500"/>
                        </a:spcBef>
                        <a:spcAft>
                          <a:spcPts val="500"/>
                        </a:spcAft>
                      </a:pPr>
                      <a:r>
                        <a:rPr lang="en-GB" sz="1000">
                          <a:effectLst/>
                        </a:rPr>
                        <a:t>Action6</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l">
                        <a:spcBef>
                          <a:spcPts val="500"/>
                        </a:spcBef>
                        <a:spcAft>
                          <a:spcPts val="500"/>
                        </a:spcAft>
                      </a:pPr>
                      <a:r>
                        <a:rPr lang="en-GB" sz="1000" dirty="0">
                          <a:effectLst/>
                        </a:rPr>
                        <a:t>Research progress in the EU on these areas</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MK</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dirty="0">
                          <a:effectLst/>
                        </a:rPr>
                        <a:t>27/10</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500" dirty="0">
                          <a:effectLst/>
                          <a:sym typeface="Wingdings" panose="05000000000000000000" pitchFamily="2" charset="2"/>
                        </a:rPr>
                        <a:t></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extLst>
                  <a:ext uri="{0D108BD9-81ED-4DB2-BD59-A6C34878D82A}">
                    <a16:rowId xmlns:a16="http://schemas.microsoft.com/office/drawing/2014/main" val="3269901636"/>
                  </a:ext>
                </a:extLst>
              </a:tr>
              <a:tr h="305121">
                <a:tc>
                  <a:txBody>
                    <a:bodyPr/>
                    <a:lstStyle/>
                    <a:p>
                      <a:pPr algn="l">
                        <a:spcBef>
                          <a:spcPts val="500"/>
                        </a:spcBef>
                        <a:spcAft>
                          <a:spcPts val="500"/>
                        </a:spcAft>
                      </a:pPr>
                      <a:r>
                        <a:rPr lang="en-GB" sz="1000">
                          <a:effectLst/>
                        </a:rPr>
                        <a:t>Action 7</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l">
                        <a:spcBef>
                          <a:spcPts val="500"/>
                        </a:spcBef>
                        <a:spcAft>
                          <a:spcPts val="500"/>
                        </a:spcAft>
                      </a:pPr>
                      <a:r>
                        <a:rPr lang="en-GB" sz="1000">
                          <a:effectLst/>
                        </a:rPr>
                        <a:t>Draft appropriate compliance assurance text for frequency response</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MK/SRC</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16/10</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marL="0" marR="0" lvl="0" indent="0" algn="ctr" defTabSz="914400" rtl="0" eaLnBrk="1" fontAlgn="auto" latinLnBrk="0" hangingPunct="1">
                        <a:lnSpc>
                          <a:spcPct val="100000"/>
                        </a:lnSpc>
                        <a:spcBef>
                          <a:spcPts val="500"/>
                        </a:spcBef>
                        <a:spcAft>
                          <a:spcPts val="500"/>
                        </a:spcAft>
                        <a:buClrTx/>
                        <a:buSzTx/>
                        <a:buFontTx/>
                        <a:buNone/>
                        <a:tabLst/>
                        <a:defRPr/>
                      </a:pPr>
                      <a:r>
                        <a:rPr lang="en-GB" sz="1500" dirty="0">
                          <a:effectLst/>
                          <a:sym typeface="Wingdings" panose="05000000000000000000" pitchFamily="2" charset="2"/>
                        </a:rPr>
                        <a:t></a:t>
                      </a:r>
                      <a:r>
                        <a:rPr lang="en-GB" sz="2000" dirty="0">
                          <a:effectLst/>
                        </a:rPr>
                        <a:t> </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extLst>
                  <a:ext uri="{0D108BD9-81ED-4DB2-BD59-A6C34878D82A}">
                    <a16:rowId xmlns:a16="http://schemas.microsoft.com/office/drawing/2014/main" val="1907299067"/>
                  </a:ext>
                </a:extLst>
              </a:tr>
              <a:tr h="305121">
                <a:tc>
                  <a:txBody>
                    <a:bodyPr/>
                    <a:lstStyle/>
                    <a:p>
                      <a:pPr algn="l">
                        <a:spcBef>
                          <a:spcPts val="500"/>
                        </a:spcBef>
                        <a:spcAft>
                          <a:spcPts val="500"/>
                        </a:spcAft>
                      </a:pPr>
                      <a:r>
                        <a:rPr lang="en-GB" sz="1000">
                          <a:effectLst/>
                        </a:rPr>
                        <a:t>Action 8</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l">
                        <a:spcBef>
                          <a:spcPts val="500"/>
                        </a:spcBef>
                        <a:spcAft>
                          <a:spcPts val="500"/>
                        </a:spcAft>
                      </a:pPr>
                      <a:r>
                        <a:rPr lang="en-GB" sz="1000">
                          <a:effectLst/>
                        </a:rPr>
                        <a:t>Raise the possibility of frequency droop for V1G with OLEV/BEIS if possible/appropriate</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MW/CM</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27/10</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2000">
                          <a:effectLst/>
                        </a:rPr>
                        <a:t> </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extLst>
                  <a:ext uri="{0D108BD9-81ED-4DB2-BD59-A6C34878D82A}">
                    <a16:rowId xmlns:a16="http://schemas.microsoft.com/office/drawing/2014/main" val="1899142149"/>
                  </a:ext>
                </a:extLst>
              </a:tr>
              <a:tr h="305121">
                <a:tc>
                  <a:txBody>
                    <a:bodyPr/>
                    <a:lstStyle/>
                    <a:p>
                      <a:pPr algn="l">
                        <a:spcBef>
                          <a:spcPts val="500"/>
                        </a:spcBef>
                        <a:spcAft>
                          <a:spcPts val="500"/>
                        </a:spcAft>
                      </a:pPr>
                      <a:r>
                        <a:rPr lang="en-GB" sz="1000">
                          <a:effectLst/>
                        </a:rPr>
                        <a:t>Action 9</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l">
                        <a:spcBef>
                          <a:spcPts val="500"/>
                        </a:spcBef>
                        <a:spcAft>
                          <a:spcPts val="500"/>
                        </a:spcAft>
                      </a:pPr>
                      <a:r>
                        <a:rPr lang="en-GB" sz="1000">
                          <a:effectLst/>
                        </a:rPr>
                        <a:t>Confirm that the DCRP working group on data exchange is considering storage types</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MK</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02/10</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500">
                          <a:effectLst/>
                          <a:sym typeface="Wingdings" panose="05000000000000000000" pitchFamily="2" charset="2"/>
                        </a:rPr>
                        <a:t></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extLst>
                  <a:ext uri="{0D108BD9-81ED-4DB2-BD59-A6C34878D82A}">
                    <a16:rowId xmlns:a16="http://schemas.microsoft.com/office/drawing/2014/main" val="2038047803"/>
                  </a:ext>
                </a:extLst>
              </a:tr>
              <a:tr h="305121">
                <a:tc>
                  <a:txBody>
                    <a:bodyPr/>
                    <a:lstStyle/>
                    <a:p>
                      <a:pPr algn="l">
                        <a:spcBef>
                          <a:spcPts val="500"/>
                        </a:spcBef>
                        <a:spcAft>
                          <a:spcPts val="500"/>
                        </a:spcAft>
                      </a:pPr>
                      <a:r>
                        <a:rPr lang="en-GB" sz="1000">
                          <a:effectLst/>
                        </a:rPr>
                        <a:t>Action 10</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l">
                        <a:spcBef>
                          <a:spcPts val="500"/>
                        </a:spcBef>
                        <a:spcAft>
                          <a:spcPts val="500"/>
                        </a:spcAft>
                      </a:pPr>
                      <a:r>
                        <a:rPr lang="en-GB" sz="1000">
                          <a:effectLst/>
                        </a:rPr>
                        <a:t>Review Marked up copies of G99/G99 and provide feedback </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ALL</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16/10</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2000">
                          <a:effectLst/>
                        </a:rPr>
                        <a:t> </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extLst>
                  <a:ext uri="{0D108BD9-81ED-4DB2-BD59-A6C34878D82A}">
                    <a16:rowId xmlns:a16="http://schemas.microsoft.com/office/drawing/2014/main" val="1041771077"/>
                  </a:ext>
                </a:extLst>
              </a:tr>
              <a:tr h="305121">
                <a:tc>
                  <a:txBody>
                    <a:bodyPr/>
                    <a:lstStyle/>
                    <a:p>
                      <a:pPr algn="l">
                        <a:spcBef>
                          <a:spcPts val="500"/>
                        </a:spcBef>
                        <a:spcAft>
                          <a:spcPts val="500"/>
                        </a:spcAft>
                      </a:pPr>
                      <a:r>
                        <a:rPr lang="en-GB" sz="1000">
                          <a:effectLst/>
                        </a:rPr>
                        <a:t>Action 11</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l">
                        <a:spcBef>
                          <a:spcPts val="500"/>
                        </a:spcBef>
                        <a:spcAft>
                          <a:spcPts val="500"/>
                        </a:spcAft>
                      </a:pPr>
                      <a:r>
                        <a:rPr lang="en-GB" sz="1000">
                          <a:effectLst/>
                        </a:rPr>
                        <a:t>Modify consultation questions 5 and 6 as discussed in the meeting</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MK</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16/10</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500">
                          <a:effectLst/>
                          <a:sym typeface="Wingdings" panose="05000000000000000000" pitchFamily="2" charset="2"/>
                        </a:rPr>
                        <a:t></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extLst>
                  <a:ext uri="{0D108BD9-81ED-4DB2-BD59-A6C34878D82A}">
                    <a16:rowId xmlns:a16="http://schemas.microsoft.com/office/drawing/2014/main" val="18892807"/>
                  </a:ext>
                </a:extLst>
              </a:tr>
              <a:tr h="305121">
                <a:tc>
                  <a:txBody>
                    <a:bodyPr/>
                    <a:lstStyle/>
                    <a:p>
                      <a:pPr algn="l">
                        <a:spcBef>
                          <a:spcPts val="500"/>
                        </a:spcBef>
                        <a:spcAft>
                          <a:spcPts val="500"/>
                        </a:spcAft>
                      </a:pPr>
                      <a:r>
                        <a:rPr lang="en-GB" sz="1000">
                          <a:effectLst/>
                        </a:rPr>
                        <a:t>Action 12</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l">
                        <a:spcBef>
                          <a:spcPts val="500"/>
                        </a:spcBef>
                        <a:spcAft>
                          <a:spcPts val="500"/>
                        </a:spcAft>
                      </a:pPr>
                      <a:r>
                        <a:rPr lang="en-GB" sz="1000">
                          <a:effectLst/>
                        </a:rPr>
                        <a:t>Add a consultation question about the likelihood of &lt;16A V2G</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MK</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16/10</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500">
                          <a:effectLst/>
                          <a:sym typeface="Wingdings" panose="05000000000000000000" pitchFamily="2" charset="2"/>
                        </a:rPr>
                        <a:t></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extLst>
                  <a:ext uri="{0D108BD9-81ED-4DB2-BD59-A6C34878D82A}">
                    <a16:rowId xmlns:a16="http://schemas.microsoft.com/office/drawing/2014/main" val="612934144"/>
                  </a:ext>
                </a:extLst>
              </a:tr>
              <a:tr h="305121">
                <a:tc>
                  <a:txBody>
                    <a:bodyPr/>
                    <a:lstStyle/>
                    <a:p>
                      <a:pPr algn="l">
                        <a:spcBef>
                          <a:spcPts val="500"/>
                        </a:spcBef>
                        <a:spcAft>
                          <a:spcPts val="500"/>
                        </a:spcAft>
                      </a:pPr>
                      <a:r>
                        <a:rPr lang="en-GB" sz="1000">
                          <a:effectLst/>
                        </a:rPr>
                        <a:t>Action 13</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l">
                        <a:spcBef>
                          <a:spcPts val="500"/>
                        </a:spcBef>
                        <a:spcAft>
                          <a:spcPts val="500"/>
                        </a:spcAft>
                      </a:pPr>
                      <a:r>
                        <a:rPr lang="en-GB" sz="1000">
                          <a:effectLst/>
                        </a:rPr>
                        <a:t>Consider if there are any specific frequency response questions that should be included</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ALL</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16/10</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2000">
                          <a:effectLst/>
                        </a:rPr>
                        <a:t> </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extLst>
                  <a:ext uri="{0D108BD9-81ED-4DB2-BD59-A6C34878D82A}">
                    <a16:rowId xmlns:a16="http://schemas.microsoft.com/office/drawing/2014/main" val="27076991"/>
                  </a:ext>
                </a:extLst>
              </a:tr>
              <a:tr h="305121">
                <a:tc>
                  <a:txBody>
                    <a:bodyPr/>
                    <a:lstStyle/>
                    <a:p>
                      <a:pPr algn="l">
                        <a:spcBef>
                          <a:spcPts val="500"/>
                        </a:spcBef>
                        <a:spcAft>
                          <a:spcPts val="500"/>
                        </a:spcAft>
                      </a:pPr>
                      <a:r>
                        <a:rPr lang="en-GB" sz="1000">
                          <a:effectLst/>
                        </a:rPr>
                        <a:t>Action 14</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l">
                        <a:spcBef>
                          <a:spcPts val="500"/>
                        </a:spcBef>
                        <a:spcAft>
                          <a:spcPts val="500"/>
                        </a:spcAft>
                      </a:pPr>
                      <a:r>
                        <a:rPr lang="en-GB" sz="1000">
                          <a:effectLst/>
                        </a:rPr>
                        <a:t>Propose any further consultation questions</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ALL</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1000">
                          <a:effectLst/>
                        </a:rPr>
                        <a:t>16/10</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tc>
                  <a:txBody>
                    <a:bodyPr/>
                    <a:lstStyle/>
                    <a:p>
                      <a:pPr algn="ctr">
                        <a:spcBef>
                          <a:spcPts val="500"/>
                        </a:spcBef>
                        <a:spcAft>
                          <a:spcPts val="500"/>
                        </a:spcAft>
                      </a:pPr>
                      <a:r>
                        <a:rPr lang="en-GB" sz="2000" dirty="0">
                          <a:effectLst/>
                        </a:rPr>
                        <a:t> </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411" marR="62411" marT="0" marB="0"/>
                </a:tc>
                <a:extLst>
                  <a:ext uri="{0D108BD9-81ED-4DB2-BD59-A6C34878D82A}">
                    <a16:rowId xmlns:a16="http://schemas.microsoft.com/office/drawing/2014/main" val="2620405909"/>
                  </a:ext>
                </a:extLst>
              </a:tr>
            </a:tbl>
          </a:graphicData>
        </a:graphic>
      </p:graphicFrame>
    </p:spTree>
    <p:extLst>
      <p:ext uri="{BB962C8B-B14F-4D97-AF65-F5344CB8AC3E}">
        <p14:creationId xmlns:p14="http://schemas.microsoft.com/office/powerpoint/2010/main" val="3480193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4F729-F25C-4824-A1A1-79AAB2EA001A}"/>
              </a:ext>
            </a:extLst>
          </p:cNvPr>
          <p:cNvSpPr>
            <a:spLocks noGrp="1"/>
          </p:cNvSpPr>
          <p:nvPr>
            <p:ph type="title"/>
          </p:nvPr>
        </p:nvSpPr>
        <p:spPr/>
        <p:txBody>
          <a:bodyPr/>
          <a:lstStyle/>
          <a:p>
            <a:r>
              <a:rPr lang="en-GB" dirty="0"/>
              <a:t>Status in the EU</a:t>
            </a:r>
          </a:p>
        </p:txBody>
      </p:sp>
      <p:sp>
        <p:nvSpPr>
          <p:cNvPr id="3" name="Content Placeholder 2">
            <a:extLst>
              <a:ext uri="{FF2B5EF4-FFF2-40B4-BE49-F238E27FC236}">
                <a16:creationId xmlns:a16="http://schemas.microsoft.com/office/drawing/2014/main" id="{36B1CD98-F14C-4A98-8AB4-BC9C138DF36E}"/>
              </a:ext>
            </a:extLst>
          </p:cNvPr>
          <p:cNvSpPr>
            <a:spLocks noGrp="1"/>
          </p:cNvSpPr>
          <p:nvPr>
            <p:ph idx="1"/>
          </p:nvPr>
        </p:nvSpPr>
        <p:spPr/>
        <p:txBody>
          <a:bodyPr/>
          <a:lstStyle/>
          <a:p>
            <a:r>
              <a:rPr lang="en-US" dirty="0"/>
              <a:t>From MK 22/10 email:</a:t>
            </a:r>
          </a:p>
          <a:p>
            <a:pPr marL="350838" lvl="1" indent="-342900">
              <a:buFont typeface="Arial" panose="020B0604020202020204" pitchFamily="34" charset="0"/>
              <a:buChar char="•"/>
            </a:pPr>
            <a:r>
              <a:rPr lang="en-US" dirty="0"/>
              <a:t>I asked ACER (the EU Network Codes regulator) and ENTSO-E what contact they had had with EU vehicle trade bodies etc on the issues of V2G and the proposals that were made to ACER and the EU by the recently concluded Expert Group on incorporating storage into the network codes.</a:t>
            </a:r>
          </a:p>
          <a:p>
            <a:pPr marL="350838" lvl="1" indent="-342900">
              <a:buFont typeface="Arial" panose="020B0604020202020204" pitchFamily="34" charset="0"/>
              <a:buChar char="•"/>
            </a:pPr>
            <a:r>
              <a:rPr lang="en-US" dirty="0"/>
              <a:t>I think a summary of their answer would be “not much” – but asking them seems to have prompted some action and ACER are setting up discussions on the implications with ACEA, </a:t>
            </a:r>
            <a:r>
              <a:rPr lang="en-US" dirty="0" err="1"/>
              <a:t>Orgalim</a:t>
            </a:r>
            <a:r>
              <a:rPr lang="en-US" dirty="0"/>
              <a:t> and </a:t>
            </a:r>
            <a:r>
              <a:rPr lang="en-US" dirty="0" err="1"/>
              <a:t>Chargeup</a:t>
            </a:r>
            <a:r>
              <a:rPr lang="en-US" dirty="0"/>
              <a:t> Europe.  ACER and ENTSO-e are meeting </a:t>
            </a:r>
            <a:r>
              <a:rPr lang="en-US" dirty="0" err="1"/>
              <a:t>Orgalim</a:t>
            </a:r>
            <a:r>
              <a:rPr lang="en-US" dirty="0"/>
              <a:t> Friday 30/10 and </a:t>
            </a:r>
            <a:r>
              <a:rPr lang="en-US" dirty="0" err="1"/>
              <a:t>Chargeup</a:t>
            </a:r>
            <a:r>
              <a:rPr lang="en-US" dirty="0"/>
              <a:t> Europe in the first week in November.</a:t>
            </a:r>
          </a:p>
          <a:p>
            <a:pPr marL="350838" lvl="1" indent="-342900">
              <a:buFont typeface="Arial" panose="020B0604020202020204" pitchFamily="34" charset="0"/>
              <a:buChar char="•"/>
            </a:pPr>
            <a:r>
              <a:rPr lang="en-US" dirty="0"/>
              <a:t>So it seems we’re certainly not behind Europe in thinking about these things.  Although that doesn’t exactly help us.</a:t>
            </a:r>
          </a:p>
          <a:p>
            <a:endParaRPr lang="en-GB" dirty="0"/>
          </a:p>
        </p:txBody>
      </p:sp>
      <p:sp>
        <p:nvSpPr>
          <p:cNvPr id="4" name="Slide Number Placeholder 3">
            <a:extLst>
              <a:ext uri="{FF2B5EF4-FFF2-40B4-BE49-F238E27FC236}">
                <a16:creationId xmlns:a16="http://schemas.microsoft.com/office/drawing/2014/main" id="{4DF3AEC4-DA75-4B03-9BC5-3C79E558E813}"/>
              </a:ext>
            </a:extLst>
          </p:cNvPr>
          <p:cNvSpPr>
            <a:spLocks noGrp="1"/>
          </p:cNvSpPr>
          <p:nvPr>
            <p:ph type="sldNum" sz="quarter" idx="12"/>
          </p:nvPr>
        </p:nvSpPr>
        <p:spPr/>
        <p:txBody>
          <a:bodyPr/>
          <a:lstStyle/>
          <a:p>
            <a:fld id="{98FF217E-B86F-EA42-9607-BE163228A213}" type="slidenum">
              <a:rPr lang="en-GB" smtClean="0"/>
              <a:pPr/>
              <a:t>4</a:t>
            </a:fld>
            <a:endParaRPr lang="en-GB"/>
          </a:p>
        </p:txBody>
      </p:sp>
    </p:spTree>
    <p:extLst>
      <p:ext uri="{BB962C8B-B14F-4D97-AF65-F5344CB8AC3E}">
        <p14:creationId xmlns:p14="http://schemas.microsoft.com/office/powerpoint/2010/main" val="1394595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48356-F0EE-42DD-B430-A980C772489B}"/>
              </a:ext>
            </a:extLst>
          </p:cNvPr>
          <p:cNvSpPr>
            <a:spLocks noGrp="1"/>
          </p:cNvSpPr>
          <p:nvPr>
            <p:ph type="title"/>
          </p:nvPr>
        </p:nvSpPr>
        <p:spPr/>
        <p:txBody>
          <a:bodyPr/>
          <a:lstStyle/>
          <a:p>
            <a:r>
              <a:rPr lang="en-GB" dirty="0"/>
              <a:t>Timing of removal of storage exemptions</a:t>
            </a:r>
          </a:p>
        </p:txBody>
      </p:sp>
      <p:sp>
        <p:nvSpPr>
          <p:cNvPr id="3" name="Content Placeholder 2">
            <a:extLst>
              <a:ext uri="{FF2B5EF4-FFF2-40B4-BE49-F238E27FC236}">
                <a16:creationId xmlns:a16="http://schemas.microsoft.com/office/drawing/2014/main" id="{96BDF067-5470-484D-9347-DB749F4B8109}"/>
              </a:ext>
            </a:extLst>
          </p:cNvPr>
          <p:cNvSpPr>
            <a:spLocks noGrp="1"/>
          </p:cNvSpPr>
          <p:nvPr>
            <p:ph idx="1"/>
          </p:nvPr>
        </p:nvSpPr>
        <p:spPr/>
        <p:txBody>
          <a:bodyPr/>
          <a:lstStyle/>
          <a:p>
            <a:r>
              <a:rPr lang="en-US" dirty="0"/>
              <a:t>We are currently drafting amendment 5 to G98 and amendment 7 to G99 take account of the DER tech forum modifications and other updates</a:t>
            </a:r>
          </a:p>
          <a:p>
            <a:r>
              <a:rPr lang="en-US" dirty="0"/>
              <a:t>We need to remove the storage requirements from a particular date to give notice of the change</a:t>
            </a:r>
          </a:p>
          <a:p>
            <a:r>
              <a:rPr lang="en-US" dirty="0"/>
              <a:t>There are 3 drafting options for discussion (considered from a G99 perspective):</a:t>
            </a:r>
          </a:p>
          <a:p>
            <a:endParaRPr lang="en-US" dirty="0"/>
          </a:p>
          <a:p>
            <a:r>
              <a:rPr lang="en-US" dirty="0"/>
              <a:t>Option 1</a:t>
            </a:r>
          </a:p>
          <a:p>
            <a:pPr marL="342900" indent="-342900">
              <a:buFont typeface="Arial" panose="020B0604020202020204" pitchFamily="34" charset="0"/>
              <a:buChar char="•"/>
            </a:pPr>
            <a:r>
              <a:rPr lang="en-US" dirty="0"/>
              <a:t>Amendment 7 refers storage users to the specific clauses in Amendment 6 (the storage exclusion clauses) </a:t>
            </a:r>
          </a:p>
          <a:p>
            <a:pPr marL="342900" indent="-342900">
              <a:buFont typeface="Arial" panose="020B0604020202020204" pitchFamily="34" charset="0"/>
              <a:buChar char="•"/>
            </a:pPr>
            <a:r>
              <a:rPr lang="en-US" i="1" dirty="0"/>
              <a:t>This EREC applies to Power Generating Modules including Electricity Storage devices commissioned on or after 01 September 2022. Power Generating Modules including Electricity Storage devices commissioned before 01 September 2022 have to comply with </a:t>
            </a:r>
            <a:r>
              <a:rPr lang="en-US" i="1" dirty="0" err="1"/>
              <a:t>with</a:t>
            </a:r>
            <a:r>
              <a:rPr lang="en-US" i="1" dirty="0"/>
              <a:t> this EREC with the exception of clauses xx, </a:t>
            </a:r>
            <a:r>
              <a:rPr lang="en-US" i="1" dirty="0" err="1"/>
              <a:t>yy</a:t>
            </a:r>
            <a:r>
              <a:rPr lang="en-US" i="1" dirty="0"/>
              <a:t>, </a:t>
            </a:r>
            <a:r>
              <a:rPr lang="en-US" i="1" dirty="0" err="1"/>
              <a:t>zz</a:t>
            </a:r>
            <a:r>
              <a:rPr lang="en-US" i="1" dirty="0"/>
              <a:t>  and with EREC </a:t>
            </a:r>
            <a:r>
              <a:rPr lang="en-US" i="1" dirty="0" err="1"/>
              <a:t>EREC</a:t>
            </a:r>
            <a:r>
              <a:rPr lang="en-US" i="1" dirty="0"/>
              <a:t> G99 Issue 1 Amendment 6 clauses pp, </a:t>
            </a:r>
            <a:r>
              <a:rPr lang="en-US" i="1" dirty="0" err="1"/>
              <a:t>qq</a:t>
            </a:r>
            <a:r>
              <a:rPr lang="en-US" i="1" dirty="0"/>
              <a:t>, </a:t>
            </a:r>
            <a:r>
              <a:rPr lang="en-US" i="1" dirty="0" err="1"/>
              <a:t>rr</a:t>
            </a:r>
            <a:r>
              <a:rPr lang="en-US" i="1" dirty="0"/>
              <a:t>. </a:t>
            </a:r>
          </a:p>
          <a:p>
            <a:endParaRPr lang="en-US" dirty="0"/>
          </a:p>
          <a:p>
            <a:endParaRPr lang="en-US" dirty="0"/>
          </a:p>
          <a:p>
            <a:endParaRPr lang="en-GB" dirty="0"/>
          </a:p>
        </p:txBody>
      </p:sp>
      <p:sp>
        <p:nvSpPr>
          <p:cNvPr id="4" name="Slide Number Placeholder 3">
            <a:extLst>
              <a:ext uri="{FF2B5EF4-FFF2-40B4-BE49-F238E27FC236}">
                <a16:creationId xmlns:a16="http://schemas.microsoft.com/office/drawing/2014/main" id="{732FBA91-AF26-48C6-9DCF-7FC26E15A664}"/>
              </a:ext>
            </a:extLst>
          </p:cNvPr>
          <p:cNvSpPr>
            <a:spLocks noGrp="1"/>
          </p:cNvSpPr>
          <p:nvPr>
            <p:ph type="sldNum" sz="quarter" idx="12"/>
          </p:nvPr>
        </p:nvSpPr>
        <p:spPr/>
        <p:txBody>
          <a:bodyPr/>
          <a:lstStyle/>
          <a:p>
            <a:fld id="{98FF217E-B86F-EA42-9607-BE163228A213}" type="slidenum">
              <a:rPr lang="en-GB" smtClean="0"/>
              <a:pPr/>
              <a:t>5</a:t>
            </a:fld>
            <a:endParaRPr lang="en-GB"/>
          </a:p>
        </p:txBody>
      </p:sp>
    </p:spTree>
    <p:extLst>
      <p:ext uri="{BB962C8B-B14F-4D97-AF65-F5344CB8AC3E}">
        <p14:creationId xmlns:p14="http://schemas.microsoft.com/office/powerpoint/2010/main" val="1229722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58156-D226-4FC9-AD53-D2E02DA8AD6D}"/>
              </a:ext>
            </a:extLst>
          </p:cNvPr>
          <p:cNvSpPr>
            <a:spLocks noGrp="1"/>
          </p:cNvSpPr>
          <p:nvPr>
            <p:ph type="title"/>
          </p:nvPr>
        </p:nvSpPr>
        <p:spPr/>
        <p:txBody>
          <a:bodyPr/>
          <a:lstStyle/>
          <a:p>
            <a:r>
              <a:rPr lang="en-GB" dirty="0"/>
              <a:t>Timing of removal of storage exemptions</a:t>
            </a:r>
          </a:p>
        </p:txBody>
      </p:sp>
      <p:sp>
        <p:nvSpPr>
          <p:cNvPr id="3" name="Content Placeholder 2">
            <a:extLst>
              <a:ext uri="{FF2B5EF4-FFF2-40B4-BE49-F238E27FC236}">
                <a16:creationId xmlns:a16="http://schemas.microsoft.com/office/drawing/2014/main" id="{F41360EE-C8FB-4A0B-82AE-82B20FFFDEFC}"/>
              </a:ext>
            </a:extLst>
          </p:cNvPr>
          <p:cNvSpPr>
            <a:spLocks noGrp="1"/>
          </p:cNvSpPr>
          <p:nvPr>
            <p:ph idx="1"/>
          </p:nvPr>
        </p:nvSpPr>
        <p:spPr/>
        <p:txBody>
          <a:bodyPr/>
          <a:lstStyle/>
          <a:p>
            <a:r>
              <a:rPr lang="en-US" dirty="0"/>
              <a:t>Option 2 </a:t>
            </a:r>
          </a:p>
          <a:p>
            <a:pPr marL="342900" indent="-342900">
              <a:buFont typeface="Arial" panose="020B0604020202020204" pitchFamily="34" charset="0"/>
              <a:buChar char="•"/>
            </a:pPr>
            <a:r>
              <a:rPr lang="en-US" dirty="0"/>
              <a:t>Create an Amendment 8 for the storage mods</a:t>
            </a:r>
          </a:p>
          <a:p>
            <a:pPr marL="350838" lvl="1" indent="-342900">
              <a:buFont typeface="Arial" panose="020B0604020202020204" pitchFamily="34" charset="0"/>
              <a:buChar char="•"/>
            </a:pPr>
            <a:r>
              <a:rPr lang="en-US" i="1" dirty="0"/>
              <a:t>This EREC applies to Power Generating Modules including Electricity Storage devices commissioned on or after 01 September 2022. Power Generating Modules including Electricity Storage devices commissioned before 01 September 2022 have to comply with EREC G99 Issue 1 Amendment 7. </a:t>
            </a:r>
          </a:p>
          <a:p>
            <a:pPr marL="350838" lvl="1" indent="-342900">
              <a:buFont typeface="Arial" panose="020B0604020202020204" pitchFamily="34" charset="0"/>
              <a:buChar char="•"/>
            </a:pPr>
            <a:r>
              <a:rPr lang="en-US" dirty="0"/>
              <a:t>This means amendment 7 will need to be closely followed by an amendment 8</a:t>
            </a:r>
          </a:p>
          <a:p>
            <a:endParaRPr lang="en-US" dirty="0"/>
          </a:p>
          <a:p>
            <a:r>
              <a:rPr lang="en-US" dirty="0"/>
              <a:t>Option 3</a:t>
            </a:r>
          </a:p>
          <a:p>
            <a:pPr marL="342900" indent="-342900">
              <a:buFont typeface="Arial" panose="020B0604020202020204" pitchFamily="34" charset="0"/>
              <a:buChar char="•"/>
            </a:pPr>
            <a:r>
              <a:rPr lang="en-US" dirty="0"/>
              <a:t>Cover both the DER and storage mods in amendment 7</a:t>
            </a:r>
          </a:p>
          <a:p>
            <a:pPr marL="350838" lvl="1" indent="-342900">
              <a:buFont typeface="Arial" panose="020B0604020202020204" pitchFamily="34" charset="0"/>
              <a:buChar char="•"/>
            </a:pPr>
            <a:r>
              <a:rPr lang="en-US" dirty="0"/>
              <a:t>This would mean several sets of text in several paragraphs and double sets of drawings with time limited applicability.  </a:t>
            </a:r>
          </a:p>
          <a:p>
            <a:pPr marL="350838" lvl="1" indent="-342900">
              <a:buFont typeface="Arial" panose="020B0604020202020204" pitchFamily="34" charset="0"/>
              <a:buChar char="•"/>
            </a:pPr>
            <a:r>
              <a:rPr lang="en-US" dirty="0"/>
              <a:t>This is the least readable option</a:t>
            </a:r>
          </a:p>
          <a:p>
            <a:endParaRPr lang="en-US" dirty="0"/>
          </a:p>
          <a:p>
            <a:endParaRPr lang="en-GB" dirty="0"/>
          </a:p>
        </p:txBody>
      </p:sp>
      <p:sp>
        <p:nvSpPr>
          <p:cNvPr id="4" name="Slide Number Placeholder 3">
            <a:extLst>
              <a:ext uri="{FF2B5EF4-FFF2-40B4-BE49-F238E27FC236}">
                <a16:creationId xmlns:a16="http://schemas.microsoft.com/office/drawing/2014/main" id="{431E37EF-EB04-4658-9556-BA4D399BD542}"/>
              </a:ext>
            </a:extLst>
          </p:cNvPr>
          <p:cNvSpPr>
            <a:spLocks noGrp="1"/>
          </p:cNvSpPr>
          <p:nvPr>
            <p:ph type="sldNum" sz="quarter" idx="12"/>
          </p:nvPr>
        </p:nvSpPr>
        <p:spPr/>
        <p:txBody>
          <a:bodyPr/>
          <a:lstStyle/>
          <a:p>
            <a:fld id="{98FF217E-B86F-EA42-9607-BE163228A213}" type="slidenum">
              <a:rPr lang="en-GB" smtClean="0"/>
              <a:pPr/>
              <a:t>6</a:t>
            </a:fld>
            <a:endParaRPr lang="en-GB"/>
          </a:p>
        </p:txBody>
      </p:sp>
    </p:spTree>
    <p:extLst>
      <p:ext uri="{BB962C8B-B14F-4D97-AF65-F5344CB8AC3E}">
        <p14:creationId xmlns:p14="http://schemas.microsoft.com/office/powerpoint/2010/main" val="1561994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37EEB-0C66-488E-8796-5D3259A922DC}"/>
              </a:ext>
            </a:extLst>
          </p:cNvPr>
          <p:cNvSpPr>
            <a:spLocks noGrp="1"/>
          </p:cNvSpPr>
          <p:nvPr>
            <p:ph type="title"/>
          </p:nvPr>
        </p:nvSpPr>
        <p:spPr/>
        <p:txBody>
          <a:bodyPr/>
          <a:lstStyle/>
          <a:p>
            <a:r>
              <a:rPr lang="en-GB" dirty="0"/>
              <a:t>Significant drafting changes</a:t>
            </a:r>
          </a:p>
        </p:txBody>
      </p:sp>
      <p:sp>
        <p:nvSpPr>
          <p:cNvPr id="3" name="Content Placeholder 2">
            <a:extLst>
              <a:ext uri="{FF2B5EF4-FFF2-40B4-BE49-F238E27FC236}">
                <a16:creationId xmlns:a16="http://schemas.microsoft.com/office/drawing/2014/main" id="{D0387D03-9C4B-4BC1-AF29-4A6229E6FCF5}"/>
              </a:ext>
            </a:extLst>
          </p:cNvPr>
          <p:cNvSpPr>
            <a:spLocks noGrp="1"/>
          </p:cNvSpPr>
          <p:nvPr>
            <p:ph idx="1"/>
          </p:nvPr>
        </p:nvSpPr>
        <p:spPr>
          <a:xfrm>
            <a:off x="720000" y="1530578"/>
            <a:ext cx="11083554" cy="3960000"/>
          </a:xfrm>
        </p:spPr>
        <p:txBody>
          <a:bodyPr/>
          <a:lstStyle/>
          <a:p>
            <a:r>
              <a:rPr lang="en-US" sz="1800" dirty="0"/>
              <a:t>The most recent (end October) circulation of the drafts of G98 and G99 modified for storage have the following significant changes to note (marked in documents using track changes as “ENA2”):</a:t>
            </a:r>
          </a:p>
          <a:p>
            <a:pPr marL="457200" indent="-457200">
              <a:buFont typeface="+mj-lt"/>
              <a:buAutoNum type="arabicPeriod"/>
            </a:pPr>
            <a:r>
              <a:rPr lang="en-US" sz="1800" dirty="0"/>
              <a:t>Modification of foreword – new requirement to switch from import to export under severe frequency event</a:t>
            </a:r>
          </a:p>
          <a:p>
            <a:pPr marL="457200" indent="-457200">
              <a:buFont typeface="+mj-lt"/>
              <a:buAutoNum type="arabicPeriod"/>
            </a:pPr>
            <a:r>
              <a:rPr lang="en-US" sz="1800" dirty="0"/>
              <a:t>New definition:</a:t>
            </a:r>
          </a:p>
          <a:p>
            <a:pPr marL="449263" lvl="1"/>
            <a:r>
              <a:rPr lang="en-US" sz="1800" b="1" dirty="0"/>
              <a:t>Vehicle to Grid Electric Vehicle - </a:t>
            </a:r>
            <a:r>
              <a:rPr lang="en-US" sz="1800" dirty="0"/>
              <a:t>An electric car and any associated internal or external charging devices that can import electricity from and export electricity to the Distribution Network. </a:t>
            </a:r>
          </a:p>
          <a:p>
            <a:pPr marL="457200" indent="-457200">
              <a:buFont typeface="+mj-lt"/>
              <a:buAutoNum type="arabicPeriod"/>
            </a:pPr>
            <a:r>
              <a:rPr lang="en-US" sz="1800" dirty="0"/>
              <a:t>V2G earthing figures moved to Section 8 and simplified figures included in Section 6 – see slide</a:t>
            </a:r>
          </a:p>
          <a:p>
            <a:pPr marL="457200" indent="-457200">
              <a:buFont typeface="+mj-lt"/>
              <a:buAutoNum type="arabicPeriod"/>
            </a:pPr>
            <a:r>
              <a:rPr lang="en-US" sz="1800" dirty="0"/>
              <a:t>Some tiding up of words in respect of frequency response and revised diagram for Type A, B and C&amp;D requirements– see slide</a:t>
            </a:r>
          </a:p>
          <a:p>
            <a:pPr marL="457200" indent="-457200">
              <a:buFont typeface="+mj-lt"/>
              <a:buAutoNum type="arabicPeriod"/>
            </a:pPr>
            <a:r>
              <a:rPr lang="en-US" sz="1800" dirty="0"/>
              <a:t>Compliance testing – references included in Form A2-1, A2-2 and A2-3 as well as the PGMDs for Type B, C &amp; D</a:t>
            </a:r>
          </a:p>
          <a:p>
            <a:pPr marL="457200" indent="-457200">
              <a:buFont typeface="+mj-lt"/>
              <a:buAutoNum type="arabicPeriod"/>
            </a:pPr>
            <a:r>
              <a:rPr lang="en-US" sz="1800" dirty="0"/>
              <a:t>Compliance test proposals included in Annex A.7.1.7, A.7.2.3.2, B.5.4, B.6.3, C.8.8 and C.9.6 – see slide 11</a:t>
            </a:r>
          </a:p>
          <a:p>
            <a:endParaRPr lang="en-GB" sz="1800" dirty="0"/>
          </a:p>
        </p:txBody>
      </p:sp>
      <p:sp>
        <p:nvSpPr>
          <p:cNvPr id="4" name="Slide Number Placeholder 3">
            <a:extLst>
              <a:ext uri="{FF2B5EF4-FFF2-40B4-BE49-F238E27FC236}">
                <a16:creationId xmlns:a16="http://schemas.microsoft.com/office/drawing/2014/main" id="{7BEECD79-5FA3-4BC9-9755-8604ACDA5233}"/>
              </a:ext>
            </a:extLst>
          </p:cNvPr>
          <p:cNvSpPr>
            <a:spLocks noGrp="1"/>
          </p:cNvSpPr>
          <p:nvPr>
            <p:ph type="sldNum" sz="quarter" idx="12"/>
          </p:nvPr>
        </p:nvSpPr>
        <p:spPr/>
        <p:txBody>
          <a:bodyPr/>
          <a:lstStyle/>
          <a:p>
            <a:fld id="{98FF217E-B86F-EA42-9607-BE163228A213}" type="slidenum">
              <a:rPr lang="en-GB" smtClean="0"/>
              <a:pPr/>
              <a:t>7</a:t>
            </a:fld>
            <a:endParaRPr lang="en-GB"/>
          </a:p>
        </p:txBody>
      </p:sp>
    </p:spTree>
    <p:extLst>
      <p:ext uri="{BB962C8B-B14F-4D97-AF65-F5344CB8AC3E}">
        <p14:creationId xmlns:p14="http://schemas.microsoft.com/office/powerpoint/2010/main" val="2715920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591F-789F-49B7-B2B7-AD627F2F5506}"/>
              </a:ext>
            </a:extLst>
          </p:cNvPr>
          <p:cNvSpPr>
            <a:spLocks noGrp="1"/>
          </p:cNvSpPr>
          <p:nvPr>
            <p:ph type="title"/>
          </p:nvPr>
        </p:nvSpPr>
        <p:spPr/>
        <p:txBody>
          <a:bodyPr/>
          <a:lstStyle/>
          <a:p>
            <a:r>
              <a:rPr lang="en-US" dirty="0"/>
              <a:t>Simplified figures 6.10 and 6.11</a:t>
            </a:r>
            <a:endParaRPr lang="en-GB" dirty="0"/>
          </a:p>
        </p:txBody>
      </p:sp>
      <p:sp>
        <p:nvSpPr>
          <p:cNvPr id="4" name="Slide Number Placeholder 3">
            <a:extLst>
              <a:ext uri="{FF2B5EF4-FFF2-40B4-BE49-F238E27FC236}">
                <a16:creationId xmlns:a16="http://schemas.microsoft.com/office/drawing/2014/main" id="{1C7EFD9C-4E76-44B7-9D57-C4D974E712B1}"/>
              </a:ext>
            </a:extLst>
          </p:cNvPr>
          <p:cNvSpPr>
            <a:spLocks noGrp="1"/>
          </p:cNvSpPr>
          <p:nvPr>
            <p:ph type="sldNum" sz="quarter" idx="12"/>
          </p:nvPr>
        </p:nvSpPr>
        <p:spPr/>
        <p:txBody>
          <a:bodyPr/>
          <a:lstStyle/>
          <a:p>
            <a:fld id="{98FF217E-B86F-EA42-9607-BE163228A213}" type="slidenum">
              <a:rPr lang="en-GB" smtClean="0"/>
              <a:pPr/>
              <a:t>8</a:t>
            </a:fld>
            <a:endParaRPr lang="en-GB"/>
          </a:p>
        </p:txBody>
      </p:sp>
      <p:sp>
        <p:nvSpPr>
          <p:cNvPr id="5" name="Content Placeholder 1">
            <a:extLst>
              <a:ext uri="{FF2B5EF4-FFF2-40B4-BE49-F238E27FC236}">
                <a16:creationId xmlns:a16="http://schemas.microsoft.com/office/drawing/2014/main" id="{5EB9E7DC-8F91-4CEE-AF9B-56157F7ED8F9}"/>
              </a:ext>
            </a:extLst>
          </p:cNvPr>
          <p:cNvSpPr txBox="1">
            <a:spLocks/>
          </p:cNvSpPr>
          <p:nvPr/>
        </p:nvSpPr>
        <p:spPr>
          <a:xfrm>
            <a:off x="495299" y="1600201"/>
            <a:ext cx="10673443" cy="4525963"/>
          </a:xfrm>
          <a:prstGeom prst="rect">
            <a:avLst/>
          </a:prstGeom>
        </p:spPr>
        <p:txBody>
          <a:bodyPr/>
          <a:lstStyle>
            <a:lvl1pPr marL="228600" indent="-228600" algn="l" defTabSz="914400" rtl="0" eaLnBrk="1" latinLnBrk="0" hangingPunct="1">
              <a:lnSpc>
                <a:spcPts val="2200"/>
              </a:lnSpc>
              <a:spcBef>
                <a:spcPts val="400"/>
              </a:spcBef>
              <a:buClr>
                <a:schemeClr val="accent4"/>
              </a:buClr>
              <a:buFont typeface="Arial" panose="020B0604020202020204" pitchFamily="34" charset="0"/>
              <a:buChar char="•"/>
              <a:defRPr sz="1900" kern="1200">
                <a:solidFill>
                  <a:schemeClr val="tx1"/>
                </a:solidFill>
                <a:latin typeface="+mn-lt"/>
                <a:ea typeface="+mn-ea"/>
                <a:cs typeface="+mn-cs"/>
              </a:defRPr>
            </a:lvl1pPr>
            <a:lvl2pPr marL="542925"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2pPr>
            <a:lvl3pPr marL="84931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3pPr>
            <a:lvl4pPr marL="1155700" indent="-26035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142716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t>With V2G capability on the car and with V2G capability in at the customers installation </a:t>
            </a:r>
            <a:endParaRPr lang="en-GB" dirty="0"/>
          </a:p>
        </p:txBody>
      </p:sp>
      <p:pic>
        <p:nvPicPr>
          <p:cNvPr id="20" name="Picture 19">
            <a:extLst>
              <a:ext uri="{FF2B5EF4-FFF2-40B4-BE49-F238E27FC236}">
                <a16:creationId xmlns:a16="http://schemas.microsoft.com/office/drawing/2014/main" id="{0D03D0F7-7409-45CD-8835-3FD438F32B43}"/>
              </a:ext>
            </a:extLst>
          </p:cNvPr>
          <p:cNvPicPr>
            <a:picLocks noChangeAspect="1"/>
          </p:cNvPicPr>
          <p:nvPr/>
        </p:nvPicPr>
        <p:blipFill>
          <a:blip r:embed="rId2"/>
          <a:stretch>
            <a:fillRect/>
          </a:stretch>
        </p:blipFill>
        <p:spPr>
          <a:xfrm>
            <a:off x="6012431" y="2525985"/>
            <a:ext cx="4151736" cy="2353260"/>
          </a:xfrm>
          <a:prstGeom prst="rect">
            <a:avLst/>
          </a:prstGeom>
        </p:spPr>
      </p:pic>
      <p:grpSp>
        <p:nvGrpSpPr>
          <p:cNvPr id="3" name="Group 2">
            <a:extLst>
              <a:ext uri="{FF2B5EF4-FFF2-40B4-BE49-F238E27FC236}">
                <a16:creationId xmlns:a16="http://schemas.microsoft.com/office/drawing/2014/main" id="{45EC0B79-1F0A-4AE9-924D-6112459E7EF4}"/>
              </a:ext>
            </a:extLst>
          </p:cNvPr>
          <p:cNvGrpSpPr/>
          <p:nvPr/>
        </p:nvGrpSpPr>
        <p:grpSpPr>
          <a:xfrm>
            <a:off x="1787810" y="2525983"/>
            <a:ext cx="3986107" cy="3269125"/>
            <a:chOff x="556679" y="2587803"/>
            <a:chExt cx="3986107" cy="3269125"/>
          </a:xfrm>
        </p:grpSpPr>
        <p:grpSp>
          <p:nvGrpSpPr>
            <p:cNvPr id="6" name="Group 5">
              <a:extLst>
                <a:ext uri="{FF2B5EF4-FFF2-40B4-BE49-F238E27FC236}">
                  <a16:creationId xmlns:a16="http://schemas.microsoft.com/office/drawing/2014/main" id="{B143980D-5F03-4B1A-A53A-88327A7543BD}"/>
                </a:ext>
              </a:extLst>
            </p:cNvPr>
            <p:cNvGrpSpPr/>
            <p:nvPr/>
          </p:nvGrpSpPr>
          <p:grpSpPr>
            <a:xfrm>
              <a:off x="556679" y="2587803"/>
              <a:ext cx="3986107" cy="2353260"/>
              <a:chOff x="452176" y="7270842"/>
              <a:chExt cx="3986107" cy="2353260"/>
            </a:xfrm>
          </p:grpSpPr>
          <p:grpSp>
            <p:nvGrpSpPr>
              <p:cNvPr id="7" name="Group 6">
                <a:extLst>
                  <a:ext uri="{FF2B5EF4-FFF2-40B4-BE49-F238E27FC236}">
                    <a16:creationId xmlns:a16="http://schemas.microsoft.com/office/drawing/2014/main" id="{DB1FB977-CBF6-4D84-8688-A91A56BF67E6}"/>
                  </a:ext>
                </a:extLst>
              </p:cNvPr>
              <p:cNvGrpSpPr/>
              <p:nvPr/>
            </p:nvGrpSpPr>
            <p:grpSpPr>
              <a:xfrm>
                <a:off x="452176" y="7270842"/>
                <a:ext cx="3986107" cy="2353260"/>
                <a:chOff x="803870" y="5517607"/>
                <a:chExt cx="7086409" cy="4183571"/>
              </a:xfrm>
            </p:grpSpPr>
            <p:cxnSp>
              <p:nvCxnSpPr>
                <p:cNvPr id="15" name="Straight Connector 14">
                  <a:extLst>
                    <a:ext uri="{FF2B5EF4-FFF2-40B4-BE49-F238E27FC236}">
                      <a16:creationId xmlns:a16="http://schemas.microsoft.com/office/drawing/2014/main" id="{79A74594-080B-4175-B729-6570682D5180}"/>
                    </a:ext>
                  </a:extLst>
                </p:cNvPr>
                <p:cNvCxnSpPr>
                  <a:cxnSpLocks/>
                </p:cNvCxnSpPr>
                <p:nvPr/>
              </p:nvCxnSpPr>
              <p:spPr>
                <a:xfrm>
                  <a:off x="5600744" y="6045160"/>
                  <a:ext cx="2" cy="675071"/>
                </a:xfrm>
                <a:prstGeom prst="line">
                  <a:avLst/>
                </a:prstGeom>
                <a:noFill/>
                <a:ln w="25400" cap="flat" cmpd="sng" algn="ctr">
                  <a:solidFill>
                    <a:sysClr val="windowText" lastClr="000000"/>
                  </a:solidFill>
                  <a:prstDash val="solid"/>
                  <a:miter lim="800000"/>
                </a:ln>
                <a:effectLst/>
              </p:spPr>
            </p:cxnSp>
            <p:cxnSp>
              <p:nvCxnSpPr>
                <p:cNvPr id="16" name="Straight Connector 15">
                  <a:extLst>
                    <a:ext uri="{FF2B5EF4-FFF2-40B4-BE49-F238E27FC236}">
                      <a16:creationId xmlns:a16="http://schemas.microsoft.com/office/drawing/2014/main" id="{AF292ED5-DA40-46AC-8BDC-A1080911C957}"/>
                    </a:ext>
                  </a:extLst>
                </p:cNvPr>
                <p:cNvCxnSpPr>
                  <a:cxnSpLocks/>
                </p:cNvCxnSpPr>
                <p:nvPr/>
              </p:nvCxnSpPr>
              <p:spPr>
                <a:xfrm>
                  <a:off x="5600746" y="6401393"/>
                  <a:ext cx="1163948" cy="0"/>
                </a:xfrm>
                <a:prstGeom prst="line">
                  <a:avLst/>
                </a:prstGeom>
                <a:noFill/>
                <a:ln w="25400" cap="flat" cmpd="sng" algn="ctr">
                  <a:solidFill>
                    <a:sysClr val="windowText" lastClr="000000"/>
                  </a:solidFill>
                  <a:prstDash val="solid"/>
                  <a:miter lim="800000"/>
                </a:ln>
                <a:effectLst/>
              </p:spPr>
            </p:cxnSp>
            <p:sp>
              <p:nvSpPr>
                <p:cNvPr id="17" name="Oval 16">
                  <a:extLst>
                    <a:ext uri="{FF2B5EF4-FFF2-40B4-BE49-F238E27FC236}">
                      <a16:creationId xmlns:a16="http://schemas.microsoft.com/office/drawing/2014/main" id="{D0EF51B2-5C5E-403C-BE08-B38D2902F6AD}"/>
                    </a:ext>
                  </a:extLst>
                </p:cNvPr>
                <p:cNvSpPr/>
                <p:nvPr/>
              </p:nvSpPr>
              <p:spPr>
                <a:xfrm>
                  <a:off x="6386108" y="6347393"/>
                  <a:ext cx="108000" cy="108000"/>
                </a:xfrm>
                <a:prstGeom prst="ellipse">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7E10960D-BDF8-429F-A4C0-699F405D6154}"/>
                    </a:ext>
                  </a:extLst>
                </p:cNvPr>
                <p:cNvSpPr/>
                <p:nvPr/>
              </p:nvSpPr>
              <p:spPr>
                <a:xfrm>
                  <a:off x="803870" y="5517607"/>
                  <a:ext cx="5233034" cy="4183571"/>
                </a:xfrm>
                <a:prstGeom prst="rect">
                  <a:avLst/>
                </a:prstGeom>
                <a:noFill/>
                <a:ln w="25400" cap="flat" cmpd="sng" algn="ctr">
                  <a:solidFill>
                    <a:srgbClr val="ED7D31"/>
                  </a:solidFill>
                  <a:prstDash val="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9" name="TextBox 18">
                  <a:extLst>
                    <a:ext uri="{FF2B5EF4-FFF2-40B4-BE49-F238E27FC236}">
                      <a16:creationId xmlns:a16="http://schemas.microsoft.com/office/drawing/2014/main" id="{12D1E08D-DB99-4736-8C5E-6F04CF4C8AE9}"/>
                    </a:ext>
                  </a:extLst>
                </p:cNvPr>
                <p:cNvSpPr txBox="1"/>
                <p:nvPr/>
              </p:nvSpPr>
              <p:spPr>
                <a:xfrm>
                  <a:off x="6624406" y="6085064"/>
                  <a:ext cx="1265873" cy="595262"/>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788"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Connexion</a:t>
                  </a:r>
                  <a:br>
                    <a:rPr kumimoji="0" lang="en-GB" sz="788"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r>
                    <a:rPr kumimoji="0" lang="en-GB" sz="788"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Point</a:t>
                  </a:r>
                </a:p>
              </p:txBody>
            </p:sp>
          </p:grpSp>
          <p:cxnSp>
            <p:nvCxnSpPr>
              <p:cNvPr id="8" name="Straight Connector 7">
                <a:extLst>
                  <a:ext uri="{FF2B5EF4-FFF2-40B4-BE49-F238E27FC236}">
                    <a16:creationId xmlns:a16="http://schemas.microsoft.com/office/drawing/2014/main" id="{EADBD618-3200-47DF-B907-CDEABEE873E3}"/>
                  </a:ext>
                </a:extLst>
              </p:cNvPr>
              <p:cNvCxnSpPr>
                <a:cxnSpLocks/>
              </p:cNvCxnSpPr>
              <p:nvPr/>
            </p:nvCxnSpPr>
            <p:spPr>
              <a:xfrm flipV="1">
                <a:off x="2240405" y="7770513"/>
                <a:ext cx="911250" cy="0"/>
              </a:xfrm>
              <a:prstGeom prst="line">
                <a:avLst/>
              </a:prstGeom>
              <a:noFill/>
              <a:ln w="25400" cap="flat" cmpd="sng" algn="ctr">
                <a:solidFill>
                  <a:sysClr val="windowText" lastClr="000000"/>
                </a:solidFill>
                <a:prstDash val="solid"/>
                <a:miter lim="800000"/>
              </a:ln>
              <a:effectLst/>
            </p:spPr>
          </p:cxnSp>
          <p:pic>
            <p:nvPicPr>
              <p:cNvPr id="9" name="Graphic 8">
                <a:extLst>
                  <a:ext uri="{FF2B5EF4-FFF2-40B4-BE49-F238E27FC236}">
                    <a16:creationId xmlns:a16="http://schemas.microsoft.com/office/drawing/2014/main" id="{4711DC2A-8FE8-44AB-A8A2-3E0E67EA145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92148" y="7593705"/>
                <a:ext cx="353616" cy="353616"/>
              </a:xfrm>
              <a:prstGeom prst="rect">
                <a:avLst/>
              </a:prstGeom>
            </p:spPr>
          </p:pic>
          <p:cxnSp>
            <p:nvCxnSpPr>
              <p:cNvPr id="10" name="Straight Connector 9">
                <a:extLst>
                  <a:ext uri="{FF2B5EF4-FFF2-40B4-BE49-F238E27FC236}">
                    <a16:creationId xmlns:a16="http://schemas.microsoft.com/office/drawing/2014/main" id="{BC6E37C4-62F5-4024-9DA9-C30D7C478BED}"/>
                  </a:ext>
                </a:extLst>
              </p:cNvPr>
              <p:cNvCxnSpPr>
                <a:cxnSpLocks/>
              </p:cNvCxnSpPr>
              <p:nvPr/>
            </p:nvCxnSpPr>
            <p:spPr>
              <a:xfrm>
                <a:off x="1368225" y="7770513"/>
                <a:ext cx="522577" cy="0"/>
              </a:xfrm>
              <a:prstGeom prst="line">
                <a:avLst/>
              </a:prstGeom>
              <a:noFill/>
              <a:ln w="25400" cap="flat" cmpd="sng" algn="ctr">
                <a:solidFill>
                  <a:sysClr val="windowText" lastClr="000000"/>
                </a:solidFill>
                <a:prstDash val="solid"/>
                <a:miter lim="800000"/>
              </a:ln>
              <a:effectLst/>
            </p:spPr>
          </p:cxnSp>
          <p:cxnSp>
            <p:nvCxnSpPr>
              <p:cNvPr id="11" name="Straight Connector 10">
                <a:extLst>
                  <a:ext uri="{FF2B5EF4-FFF2-40B4-BE49-F238E27FC236}">
                    <a16:creationId xmlns:a16="http://schemas.microsoft.com/office/drawing/2014/main" id="{DAF5E5B3-1E85-438D-B07F-106280332B9B}"/>
                  </a:ext>
                </a:extLst>
              </p:cNvPr>
              <p:cNvCxnSpPr>
                <a:cxnSpLocks/>
              </p:cNvCxnSpPr>
              <p:nvPr/>
            </p:nvCxnSpPr>
            <p:spPr>
              <a:xfrm>
                <a:off x="1264569" y="7567593"/>
                <a:ext cx="0" cy="408633"/>
              </a:xfrm>
              <a:prstGeom prst="line">
                <a:avLst/>
              </a:prstGeom>
              <a:noFill/>
              <a:ln w="25400" cap="flat" cmpd="sng" algn="ctr">
                <a:solidFill>
                  <a:sysClr val="windowText" lastClr="000000"/>
                </a:solidFill>
                <a:prstDash val="solid"/>
                <a:miter lim="800000"/>
              </a:ln>
              <a:effectLst/>
            </p:spPr>
          </p:cxnSp>
          <p:cxnSp>
            <p:nvCxnSpPr>
              <p:cNvPr id="12" name="Straight Connector 11">
                <a:extLst>
                  <a:ext uri="{FF2B5EF4-FFF2-40B4-BE49-F238E27FC236}">
                    <a16:creationId xmlns:a16="http://schemas.microsoft.com/office/drawing/2014/main" id="{394934EC-C4A9-49BD-92D9-0AD4568526F2}"/>
                  </a:ext>
                </a:extLst>
              </p:cNvPr>
              <p:cNvCxnSpPr>
                <a:cxnSpLocks/>
              </p:cNvCxnSpPr>
              <p:nvPr/>
            </p:nvCxnSpPr>
            <p:spPr>
              <a:xfrm>
                <a:off x="1363675" y="7689030"/>
                <a:ext cx="0" cy="162966"/>
              </a:xfrm>
              <a:prstGeom prst="line">
                <a:avLst/>
              </a:prstGeom>
              <a:noFill/>
              <a:ln w="25400" cap="flat" cmpd="sng" algn="ctr">
                <a:solidFill>
                  <a:sysClr val="windowText" lastClr="000000"/>
                </a:solidFill>
                <a:prstDash val="solid"/>
                <a:miter lim="800000"/>
              </a:ln>
              <a:effectLst/>
            </p:spPr>
          </p:cxnSp>
          <p:cxnSp>
            <p:nvCxnSpPr>
              <p:cNvPr id="13" name="Straight Connector 12">
                <a:extLst>
                  <a:ext uri="{FF2B5EF4-FFF2-40B4-BE49-F238E27FC236}">
                    <a16:creationId xmlns:a16="http://schemas.microsoft.com/office/drawing/2014/main" id="{120C39B4-F50E-455C-BFEA-28EE3EA10564}"/>
                  </a:ext>
                </a:extLst>
              </p:cNvPr>
              <p:cNvCxnSpPr>
                <a:cxnSpLocks/>
              </p:cNvCxnSpPr>
              <p:nvPr/>
            </p:nvCxnSpPr>
            <p:spPr>
              <a:xfrm>
                <a:off x="1099097" y="7567593"/>
                <a:ext cx="0" cy="408633"/>
              </a:xfrm>
              <a:prstGeom prst="line">
                <a:avLst/>
              </a:prstGeom>
              <a:noFill/>
              <a:ln w="25400" cap="flat" cmpd="sng" algn="ctr">
                <a:solidFill>
                  <a:sysClr val="windowText" lastClr="000000"/>
                </a:solidFill>
                <a:prstDash val="solid"/>
                <a:miter lim="800000"/>
              </a:ln>
              <a:effectLst/>
            </p:spPr>
          </p:cxnSp>
          <p:cxnSp>
            <p:nvCxnSpPr>
              <p:cNvPr id="14" name="Straight Connector 13">
                <a:extLst>
                  <a:ext uri="{FF2B5EF4-FFF2-40B4-BE49-F238E27FC236}">
                    <a16:creationId xmlns:a16="http://schemas.microsoft.com/office/drawing/2014/main" id="{0D851615-B4B8-4CEF-981A-0F2427887906}"/>
                  </a:ext>
                </a:extLst>
              </p:cNvPr>
              <p:cNvCxnSpPr>
                <a:cxnSpLocks/>
              </p:cNvCxnSpPr>
              <p:nvPr/>
            </p:nvCxnSpPr>
            <p:spPr>
              <a:xfrm>
                <a:off x="1178840" y="7689030"/>
                <a:ext cx="0" cy="162966"/>
              </a:xfrm>
              <a:prstGeom prst="line">
                <a:avLst/>
              </a:prstGeom>
              <a:noFill/>
              <a:ln w="25400" cap="flat" cmpd="sng" algn="ctr">
                <a:solidFill>
                  <a:sysClr val="windowText" lastClr="000000"/>
                </a:solidFill>
                <a:prstDash val="solid"/>
                <a:miter lim="800000"/>
              </a:ln>
              <a:effectLst/>
            </p:spPr>
          </p:cxnSp>
        </p:grpSp>
        <p:sp>
          <p:nvSpPr>
            <p:cNvPr id="21" name="TextBox 20">
              <a:extLst>
                <a:ext uri="{FF2B5EF4-FFF2-40B4-BE49-F238E27FC236}">
                  <a16:creationId xmlns:a16="http://schemas.microsoft.com/office/drawing/2014/main" id="{51236E0C-E046-4243-A975-1C9742386A76}"/>
                </a:ext>
              </a:extLst>
            </p:cNvPr>
            <p:cNvSpPr txBox="1"/>
            <p:nvPr/>
          </p:nvSpPr>
          <p:spPr>
            <a:xfrm>
              <a:off x="1020597" y="5138304"/>
              <a:ext cx="1949415" cy="404085"/>
            </a:xfrm>
            <a:prstGeom prst="rect">
              <a:avLst/>
            </a:prstGeom>
            <a:noFill/>
            <a:ln w="25400" cap="flat" cmpd="sng" algn="ctr">
              <a:solidFill>
                <a:srgbClr val="70AD47">
                  <a:lumMod val="75000"/>
                </a:srgbClr>
              </a:solidFill>
              <a:prstDash val="sysDash"/>
              <a:miter lim="800000"/>
            </a:ln>
            <a:effectLst/>
          </p:spPr>
          <p:txBody>
            <a:bodyPr rtlCol="0" anchor="ctr"/>
            <a:lstStyle>
              <a:defPPr>
                <a:defRPr lang="en-US"/>
              </a:defPPr>
              <a:lvl1pPr algn="ctr">
                <a:defRPr sz="1013"/>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ea typeface="+mn-ea"/>
                  <a:cs typeface="+mn-cs"/>
                </a:rPr>
                <a:t>Power Generating Module (PGM) / Power Park Module (PPM)</a:t>
              </a:r>
            </a:p>
          </p:txBody>
        </p:sp>
        <p:sp>
          <p:nvSpPr>
            <p:cNvPr id="22" name="TextBox 21">
              <a:extLst>
                <a:ext uri="{FF2B5EF4-FFF2-40B4-BE49-F238E27FC236}">
                  <a16:creationId xmlns:a16="http://schemas.microsoft.com/office/drawing/2014/main" id="{9B6B3F6E-8626-4C85-9637-C0CA3CBF4389}"/>
                </a:ext>
              </a:extLst>
            </p:cNvPr>
            <p:cNvSpPr txBox="1"/>
            <p:nvPr/>
          </p:nvSpPr>
          <p:spPr>
            <a:xfrm>
              <a:off x="1020597" y="5608719"/>
              <a:ext cx="1949415" cy="248209"/>
            </a:xfrm>
            <a:prstGeom prst="rect">
              <a:avLst/>
            </a:prstGeom>
            <a:noFill/>
            <a:ln w="25400">
              <a:solidFill>
                <a:srgbClr val="ED7D31"/>
              </a:solidFill>
              <a:prstDash val="dash"/>
            </a:ln>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GB" sz="1013" b="0" i="0" u="none" strike="noStrike" kern="0" cap="none" spc="0" normalizeH="0" baseline="0" noProof="0" dirty="0">
                  <a:ln>
                    <a:noFill/>
                  </a:ln>
                  <a:solidFill>
                    <a:prstClr val="black"/>
                  </a:solidFill>
                  <a:effectLst/>
                  <a:uLnTx/>
                  <a:uFillTx/>
                  <a:latin typeface="Calibri" panose="020F0502020204030204"/>
                  <a:cs typeface="+mn-cs"/>
                </a:rPr>
                <a:t>Power Generating Facility (PGF)</a:t>
              </a:r>
            </a:p>
          </p:txBody>
        </p:sp>
        <p:grpSp>
          <p:nvGrpSpPr>
            <p:cNvPr id="23" name="Graphic 3" descr="Car">
              <a:extLst>
                <a:ext uri="{FF2B5EF4-FFF2-40B4-BE49-F238E27FC236}">
                  <a16:creationId xmlns:a16="http://schemas.microsoft.com/office/drawing/2014/main" id="{7385B8B4-2884-4B95-A409-D9612A787F48}"/>
                </a:ext>
              </a:extLst>
            </p:cNvPr>
            <p:cNvGrpSpPr/>
            <p:nvPr/>
          </p:nvGrpSpPr>
          <p:grpSpPr>
            <a:xfrm>
              <a:off x="805493" y="2701998"/>
              <a:ext cx="2445953" cy="1222976"/>
              <a:chOff x="578099" y="5978563"/>
              <a:chExt cx="2445953" cy="1222976"/>
            </a:xfrm>
          </p:grpSpPr>
          <p:sp>
            <p:nvSpPr>
              <p:cNvPr id="24" name="Freeform: Shape 23">
                <a:extLst>
                  <a:ext uri="{FF2B5EF4-FFF2-40B4-BE49-F238E27FC236}">
                    <a16:creationId xmlns:a16="http://schemas.microsoft.com/office/drawing/2014/main" id="{BA163974-1899-44A6-909A-63C0EB203F5C}"/>
                  </a:ext>
                </a:extLst>
              </p:cNvPr>
              <p:cNvSpPr/>
              <p:nvPr/>
            </p:nvSpPr>
            <p:spPr>
              <a:xfrm>
                <a:off x="911638" y="6756821"/>
                <a:ext cx="444718" cy="444718"/>
              </a:xfrm>
              <a:custGeom>
                <a:avLst/>
                <a:gdLst>
                  <a:gd name="connsiteX0" fmla="*/ 444719 w 444718"/>
                  <a:gd name="connsiteY0" fmla="*/ 222359 h 444718"/>
                  <a:gd name="connsiteX1" fmla="*/ 222359 w 444718"/>
                  <a:gd name="connsiteY1" fmla="*/ 444719 h 444718"/>
                  <a:gd name="connsiteX2" fmla="*/ 0 w 444718"/>
                  <a:gd name="connsiteY2" fmla="*/ 222359 h 444718"/>
                  <a:gd name="connsiteX3" fmla="*/ 222359 w 444718"/>
                  <a:gd name="connsiteY3" fmla="*/ 0 h 444718"/>
                  <a:gd name="connsiteX4" fmla="*/ 444719 w 444718"/>
                  <a:gd name="connsiteY4" fmla="*/ 222359 h 444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718" h="444718">
                    <a:moveTo>
                      <a:pt x="444719" y="222359"/>
                    </a:moveTo>
                    <a:cubicBezTo>
                      <a:pt x="444719" y="345165"/>
                      <a:pt x="345165" y="444719"/>
                      <a:pt x="222359" y="444719"/>
                    </a:cubicBezTo>
                    <a:cubicBezTo>
                      <a:pt x="99554" y="444719"/>
                      <a:pt x="0" y="345165"/>
                      <a:pt x="0" y="222359"/>
                    </a:cubicBezTo>
                    <a:cubicBezTo>
                      <a:pt x="0" y="99554"/>
                      <a:pt x="99554" y="0"/>
                      <a:pt x="222359" y="0"/>
                    </a:cubicBezTo>
                    <a:cubicBezTo>
                      <a:pt x="345165" y="0"/>
                      <a:pt x="444719" y="99554"/>
                      <a:pt x="444719" y="222359"/>
                    </a:cubicBezTo>
                    <a:close/>
                  </a:path>
                </a:pathLst>
              </a:custGeom>
              <a:noFill/>
              <a:ln w="27781" cap="flat">
                <a:solidFill>
                  <a:srgbClr val="4472C4"/>
                </a:solidFill>
                <a:prstDash val="solid"/>
                <a:miter/>
              </a:ln>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5" name="Freeform: Shape 24">
                <a:extLst>
                  <a:ext uri="{FF2B5EF4-FFF2-40B4-BE49-F238E27FC236}">
                    <a16:creationId xmlns:a16="http://schemas.microsoft.com/office/drawing/2014/main" id="{C803DEF5-5285-48BA-92C7-075AFB425707}"/>
                  </a:ext>
                </a:extLst>
              </p:cNvPr>
              <p:cNvSpPr/>
              <p:nvPr/>
            </p:nvSpPr>
            <p:spPr>
              <a:xfrm>
                <a:off x="2245794" y="6756821"/>
                <a:ext cx="444718" cy="444718"/>
              </a:xfrm>
              <a:custGeom>
                <a:avLst/>
                <a:gdLst>
                  <a:gd name="connsiteX0" fmla="*/ 444719 w 444718"/>
                  <a:gd name="connsiteY0" fmla="*/ 222359 h 444718"/>
                  <a:gd name="connsiteX1" fmla="*/ 222359 w 444718"/>
                  <a:gd name="connsiteY1" fmla="*/ 444719 h 444718"/>
                  <a:gd name="connsiteX2" fmla="*/ 0 w 444718"/>
                  <a:gd name="connsiteY2" fmla="*/ 222359 h 444718"/>
                  <a:gd name="connsiteX3" fmla="*/ 222359 w 444718"/>
                  <a:gd name="connsiteY3" fmla="*/ 0 h 444718"/>
                  <a:gd name="connsiteX4" fmla="*/ 444719 w 444718"/>
                  <a:gd name="connsiteY4" fmla="*/ 222359 h 444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718" h="444718">
                    <a:moveTo>
                      <a:pt x="444719" y="222359"/>
                    </a:moveTo>
                    <a:cubicBezTo>
                      <a:pt x="444719" y="345165"/>
                      <a:pt x="345165" y="444719"/>
                      <a:pt x="222359" y="444719"/>
                    </a:cubicBezTo>
                    <a:cubicBezTo>
                      <a:pt x="99554" y="444719"/>
                      <a:pt x="0" y="345165"/>
                      <a:pt x="0" y="222359"/>
                    </a:cubicBezTo>
                    <a:cubicBezTo>
                      <a:pt x="0" y="99554"/>
                      <a:pt x="99554" y="0"/>
                      <a:pt x="222359" y="0"/>
                    </a:cubicBezTo>
                    <a:cubicBezTo>
                      <a:pt x="345165" y="0"/>
                      <a:pt x="444719" y="99554"/>
                      <a:pt x="444719" y="222359"/>
                    </a:cubicBezTo>
                    <a:close/>
                  </a:path>
                </a:pathLst>
              </a:custGeom>
              <a:noFill/>
              <a:ln w="27781" cap="flat">
                <a:solidFill>
                  <a:srgbClr val="4472C4"/>
                </a:solidFill>
                <a:prstDash val="solid"/>
                <a:miter/>
              </a:ln>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Calibri" panose="020F0502020204030204"/>
                  <a:cs typeface="+mn-cs"/>
                </a:endParaRPr>
              </a:p>
            </p:txBody>
          </p:sp>
          <p:sp>
            <p:nvSpPr>
              <p:cNvPr id="26" name="Freeform: Shape 25">
                <a:extLst>
                  <a:ext uri="{FF2B5EF4-FFF2-40B4-BE49-F238E27FC236}">
                    <a16:creationId xmlns:a16="http://schemas.microsoft.com/office/drawing/2014/main" id="{F19E6B76-2A9A-46B2-B32C-1E26A24E3A86}"/>
                  </a:ext>
                </a:extLst>
              </p:cNvPr>
              <p:cNvSpPr/>
              <p:nvPr/>
            </p:nvSpPr>
            <p:spPr>
              <a:xfrm>
                <a:off x="578099" y="5978563"/>
                <a:ext cx="2445953" cy="1000617"/>
              </a:xfrm>
              <a:custGeom>
                <a:avLst/>
                <a:gdLst>
                  <a:gd name="connsiteX0" fmla="*/ 972822 w 2445952"/>
                  <a:gd name="connsiteY0" fmla="*/ 444719 h 1000617"/>
                  <a:gd name="connsiteX1" fmla="*/ 972822 w 2445952"/>
                  <a:gd name="connsiteY1" fmla="*/ 111180 h 1000617"/>
                  <a:gd name="connsiteX2" fmla="*/ 1353613 w 2445952"/>
                  <a:gd name="connsiteY2" fmla="*/ 111180 h 1000617"/>
                  <a:gd name="connsiteX3" fmla="*/ 1431438 w 2445952"/>
                  <a:gd name="connsiteY3" fmla="*/ 144534 h 1000617"/>
                  <a:gd name="connsiteX4" fmla="*/ 1731623 w 2445952"/>
                  <a:gd name="connsiteY4" fmla="*/ 444719 h 1000617"/>
                  <a:gd name="connsiteX5" fmla="*/ 972822 w 2445952"/>
                  <a:gd name="connsiteY5" fmla="*/ 444719 h 1000617"/>
                  <a:gd name="connsiteX6" fmla="*/ 861642 w 2445952"/>
                  <a:gd name="connsiteY6" fmla="*/ 444719 h 1000617"/>
                  <a:gd name="connsiteX7" fmla="*/ 158431 w 2445952"/>
                  <a:gd name="connsiteY7" fmla="*/ 444719 h 1000617"/>
                  <a:gd name="connsiteX8" fmla="*/ 458616 w 2445952"/>
                  <a:gd name="connsiteY8" fmla="*/ 144534 h 1000617"/>
                  <a:gd name="connsiteX9" fmla="*/ 536442 w 2445952"/>
                  <a:gd name="connsiteY9" fmla="*/ 111180 h 1000617"/>
                  <a:gd name="connsiteX10" fmla="*/ 861642 w 2445952"/>
                  <a:gd name="connsiteY10" fmla="*/ 111180 h 1000617"/>
                  <a:gd name="connsiteX11" fmla="*/ 861642 w 2445952"/>
                  <a:gd name="connsiteY11" fmla="*/ 444719 h 1000617"/>
                  <a:gd name="connsiteX12" fmla="*/ 2168004 w 2445952"/>
                  <a:gd name="connsiteY12" fmla="*/ 444719 h 1000617"/>
                  <a:gd name="connsiteX13" fmla="*/ 1937306 w 2445952"/>
                  <a:gd name="connsiteY13" fmla="*/ 444719 h 1000617"/>
                  <a:gd name="connsiteX14" fmla="*/ 1859480 w 2445952"/>
                  <a:gd name="connsiteY14" fmla="*/ 411365 h 1000617"/>
                  <a:gd name="connsiteX15" fmla="*/ 1509264 w 2445952"/>
                  <a:gd name="connsiteY15" fmla="*/ 63928 h 1000617"/>
                  <a:gd name="connsiteX16" fmla="*/ 1350833 w 2445952"/>
                  <a:gd name="connsiteY16" fmla="*/ 0 h 1000617"/>
                  <a:gd name="connsiteX17" fmla="*/ 536442 w 2445952"/>
                  <a:gd name="connsiteY17" fmla="*/ 0 h 1000617"/>
                  <a:gd name="connsiteX18" fmla="*/ 378011 w 2445952"/>
                  <a:gd name="connsiteY18" fmla="*/ 63928 h 1000617"/>
                  <a:gd name="connsiteX19" fmla="*/ 33354 w 2445952"/>
                  <a:gd name="connsiteY19" fmla="*/ 411365 h 1000617"/>
                  <a:gd name="connsiteX20" fmla="*/ 0 w 2445952"/>
                  <a:gd name="connsiteY20" fmla="*/ 491970 h 1000617"/>
                  <a:gd name="connsiteX21" fmla="*/ 0 w 2445952"/>
                  <a:gd name="connsiteY21" fmla="*/ 778258 h 1000617"/>
                  <a:gd name="connsiteX22" fmla="*/ 222359 w 2445952"/>
                  <a:gd name="connsiteY22" fmla="*/ 1000617 h 1000617"/>
                  <a:gd name="connsiteX23" fmla="*/ 250154 w 2445952"/>
                  <a:gd name="connsiteY23" fmla="*/ 1000617 h 1000617"/>
                  <a:gd name="connsiteX24" fmla="*/ 555898 w 2445952"/>
                  <a:gd name="connsiteY24" fmla="*/ 694873 h 1000617"/>
                  <a:gd name="connsiteX25" fmla="*/ 861642 w 2445952"/>
                  <a:gd name="connsiteY25" fmla="*/ 1000617 h 1000617"/>
                  <a:gd name="connsiteX26" fmla="*/ 1584310 w 2445952"/>
                  <a:gd name="connsiteY26" fmla="*/ 1000617 h 1000617"/>
                  <a:gd name="connsiteX27" fmla="*/ 1890054 w 2445952"/>
                  <a:gd name="connsiteY27" fmla="*/ 694873 h 1000617"/>
                  <a:gd name="connsiteX28" fmla="*/ 2195799 w 2445952"/>
                  <a:gd name="connsiteY28" fmla="*/ 1000617 h 1000617"/>
                  <a:gd name="connsiteX29" fmla="*/ 2334773 w 2445952"/>
                  <a:gd name="connsiteY29" fmla="*/ 1000617 h 1000617"/>
                  <a:gd name="connsiteX30" fmla="*/ 2445953 w 2445952"/>
                  <a:gd name="connsiteY30" fmla="*/ 889437 h 1000617"/>
                  <a:gd name="connsiteX31" fmla="*/ 2445953 w 2445952"/>
                  <a:gd name="connsiteY31" fmla="*/ 722668 h 1000617"/>
                  <a:gd name="connsiteX32" fmla="*/ 2168004 w 2445952"/>
                  <a:gd name="connsiteY32" fmla="*/ 444719 h 1000617"/>
                  <a:gd name="connsiteX0" fmla="*/ 1421608 w 2445953"/>
                  <a:gd name="connsiteY0" fmla="*/ 433500 h 1000617"/>
                  <a:gd name="connsiteX1" fmla="*/ 972822 w 2445953"/>
                  <a:gd name="connsiteY1" fmla="*/ 111180 h 1000617"/>
                  <a:gd name="connsiteX2" fmla="*/ 1353613 w 2445953"/>
                  <a:gd name="connsiteY2" fmla="*/ 111180 h 1000617"/>
                  <a:gd name="connsiteX3" fmla="*/ 1431438 w 2445953"/>
                  <a:gd name="connsiteY3" fmla="*/ 144534 h 1000617"/>
                  <a:gd name="connsiteX4" fmla="*/ 1731623 w 2445953"/>
                  <a:gd name="connsiteY4" fmla="*/ 444719 h 1000617"/>
                  <a:gd name="connsiteX5" fmla="*/ 1421608 w 2445953"/>
                  <a:gd name="connsiteY5" fmla="*/ 433500 h 1000617"/>
                  <a:gd name="connsiteX6" fmla="*/ 861642 w 2445953"/>
                  <a:gd name="connsiteY6" fmla="*/ 444719 h 1000617"/>
                  <a:gd name="connsiteX7" fmla="*/ 158431 w 2445953"/>
                  <a:gd name="connsiteY7" fmla="*/ 444719 h 1000617"/>
                  <a:gd name="connsiteX8" fmla="*/ 458616 w 2445953"/>
                  <a:gd name="connsiteY8" fmla="*/ 144534 h 1000617"/>
                  <a:gd name="connsiteX9" fmla="*/ 536442 w 2445953"/>
                  <a:gd name="connsiteY9" fmla="*/ 111180 h 1000617"/>
                  <a:gd name="connsiteX10" fmla="*/ 861642 w 2445953"/>
                  <a:gd name="connsiteY10" fmla="*/ 111180 h 1000617"/>
                  <a:gd name="connsiteX11" fmla="*/ 861642 w 2445953"/>
                  <a:gd name="connsiteY11" fmla="*/ 444719 h 1000617"/>
                  <a:gd name="connsiteX12" fmla="*/ 2168004 w 2445953"/>
                  <a:gd name="connsiteY12" fmla="*/ 444719 h 1000617"/>
                  <a:gd name="connsiteX13" fmla="*/ 1937306 w 2445953"/>
                  <a:gd name="connsiteY13" fmla="*/ 444719 h 1000617"/>
                  <a:gd name="connsiteX14" fmla="*/ 1859480 w 2445953"/>
                  <a:gd name="connsiteY14" fmla="*/ 411365 h 1000617"/>
                  <a:gd name="connsiteX15" fmla="*/ 1509264 w 2445953"/>
                  <a:gd name="connsiteY15" fmla="*/ 63928 h 1000617"/>
                  <a:gd name="connsiteX16" fmla="*/ 1350833 w 2445953"/>
                  <a:gd name="connsiteY16" fmla="*/ 0 h 1000617"/>
                  <a:gd name="connsiteX17" fmla="*/ 536442 w 2445953"/>
                  <a:gd name="connsiteY17" fmla="*/ 0 h 1000617"/>
                  <a:gd name="connsiteX18" fmla="*/ 378011 w 2445953"/>
                  <a:gd name="connsiteY18" fmla="*/ 63928 h 1000617"/>
                  <a:gd name="connsiteX19" fmla="*/ 33354 w 2445953"/>
                  <a:gd name="connsiteY19" fmla="*/ 411365 h 1000617"/>
                  <a:gd name="connsiteX20" fmla="*/ 0 w 2445953"/>
                  <a:gd name="connsiteY20" fmla="*/ 491970 h 1000617"/>
                  <a:gd name="connsiteX21" fmla="*/ 0 w 2445953"/>
                  <a:gd name="connsiteY21" fmla="*/ 778258 h 1000617"/>
                  <a:gd name="connsiteX22" fmla="*/ 222359 w 2445953"/>
                  <a:gd name="connsiteY22" fmla="*/ 1000617 h 1000617"/>
                  <a:gd name="connsiteX23" fmla="*/ 250154 w 2445953"/>
                  <a:gd name="connsiteY23" fmla="*/ 1000617 h 1000617"/>
                  <a:gd name="connsiteX24" fmla="*/ 555898 w 2445953"/>
                  <a:gd name="connsiteY24" fmla="*/ 694873 h 1000617"/>
                  <a:gd name="connsiteX25" fmla="*/ 861642 w 2445953"/>
                  <a:gd name="connsiteY25" fmla="*/ 1000617 h 1000617"/>
                  <a:gd name="connsiteX26" fmla="*/ 1584310 w 2445953"/>
                  <a:gd name="connsiteY26" fmla="*/ 1000617 h 1000617"/>
                  <a:gd name="connsiteX27" fmla="*/ 1890054 w 2445953"/>
                  <a:gd name="connsiteY27" fmla="*/ 694873 h 1000617"/>
                  <a:gd name="connsiteX28" fmla="*/ 2195799 w 2445953"/>
                  <a:gd name="connsiteY28" fmla="*/ 1000617 h 1000617"/>
                  <a:gd name="connsiteX29" fmla="*/ 2334773 w 2445953"/>
                  <a:gd name="connsiteY29" fmla="*/ 1000617 h 1000617"/>
                  <a:gd name="connsiteX30" fmla="*/ 2445953 w 2445953"/>
                  <a:gd name="connsiteY30" fmla="*/ 889437 h 1000617"/>
                  <a:gd name="connsiteX31" fmla="*/ 2445953 w 2445953"/>
                  <a:gd name="connsiteY31" fmla="*/ 722668 h 1000617"/>
                  <a:gd name="connsiteX32" fmla="*/ 2168004 w 2445953"/>
                  <a:gd name="connsiteY32" fmla="*/ 444719 h 1000617"/>
                  <a:gd name="connsiteX0" fmla="*/ 1685269 w 2445953"/>
                  <a:gd name="connsiteY0" fmla="*/ 439110 h 1000617"/>
                  <a:gd name="connsiteX1" fmla="*/ 972822 w 2445953"/>
                  <a:gd name="connsiteY1" fmla="*/ 111180 h 1000617"/>
                  <a:gd name="connsiteX2" fmla="*/ 1353613 w 2445953"/>
                  <a:gd name="connsiteY2" fmla="*/ 111180 h 1000617"/>
                  <a:gd name="connsiteX3" fmla="*/ 1431438 w 2445953"/>
                  <a:gd name="connsiteY3" fmla="*/ 144534 h 1000617"/>
                  <a:gd name="connsiteX4" fmla="*/ 1731623 w 2445953"/>
                  <a:gd name="connsiteY4" fmla="*/ 444719 h 1000617"/>
                  <a:gd name="connsiteX5" fmla="*/ 1685269 w 2445953"/>
                  <a:gd name="connsiteY5" fmla="*/ 439110 h 1000617"/>
                  <a:gd name="connsiteX6" fmla="*/ 861642 w 2445953"/>
                  <a:gd name="connsiteY6" fmla="*/ 444719 h 1000617"/>
                  <a:gd name="connsiteX7" fmla="*/ 158431 w 2445953"/>
                  <a:gd name="connsiteY7" fmla="*/ 444719 h 1000617"/>
                  <a:gd name="connsiteX8" fmla="*/ 458616 w 2445953"/>
                  <a:gd name="connsiteY8" fmla="*/ 144534 h 1000617"/>
                  <a:gd name="connsiteX9" fmla="*/ 536442 w 2445953"/>
                  <a:gd name="connsiteY9" fmla="*/ 111180 h 1000617"/>
                  <a:gd name="connsiteX10" fmla="*/ 861642 w 2445953"/>
                  <a:gd name="connsiteY10" fmla="*/ 111180 h 1000617"/>
                  <a:gd name="connsiteX11" fmla="*/ 861642 w 2445953"/>
                  <a:gd name="connsiteY11" fmla="*/ 444719 h 1000617"/>
                  <a:gd name="connsiteX12" fmla="*/ 2168004 w 2445953"/>
                  <a:gd name="connsiteY12" fmla="*/ 444719 h 1000617"/>
                  <a:gd name="connsiteX13" fmla="*/ 1937306 w 2445953"/>
                  <a:gd name="connsiteY13" fmla="*/ 444719 h 1000617"/>
                  <a:gd name="connsiteX14" fmla="*/ 1859480 w 2445953"/>
                  <a:gd name="connsiteY14" fmla="*/ 411365 h 1000617"/>
                  <a:gd name="connsiteX15" fmla="*/ 1509264 w 2445953"/>
                  <a:gd name="connsiteY15" fmla="*/ 63928 h 1000617"/>
                  <a:gd name="connsiteX16" fmla="*/ 1350833 w 2445953"/>
                  <a:gd name="connsiteY16" fmla="*/ 0 h 1000617"/>
                  <a:gd name="connsiteX17" fmla="*/ 536442 w 2445953"/>
                  <a:gd name="connsiteY17" fmla="*/ 0 h 1000617"/>
                  <a:gd name="connsiteX18" fmla="*/ 378011 w 2445953"/>
                  <a:gd name="connsiteY18" fmla="*/ 63928 h 1000617"/>
                  <a:gd name="connsiteX19" fmla="*/ 33354 w 2445953"/>
                  <a:gd name="connsiteY19" fmla="*/ 411365 h 1000617"/>
                  <a:gd name="connsiteX20" fmla="*/ 0 w 2445953"/>
                  <a:gd name="connsiteY20" fmla="*/ 491970 h 1000617"/>
                  <a:gd name="connsiteX21" fmla="*/ 0 w 2445953"/>
                  <a:gd name="connsiteY21" fmla="*/ 778258 h 1000617"/>
                  <a:gd name="connsiteX22" fmla="*/ 222359 w 2445953"/>
                  <a:gd name="connsiteY22" fmla="*/ 1000617 h 1000617"/>
                  <a:gd name="connsiteX23" fmla="*/ 250154 w 2445953"/>
                  <a:gd name="connsiteY23" fmla="*/ 1000617 h 1000617"/>
                  <a:gd name="connsiteX24" fmla="*/ 555898 w 2445953"/>
                  <a:gd name="connsiteY24" fmla="*/ 694873 h 1000617"/>
                  <a:gd name="connsiteX25" fmla="*/ 861642 w 2445953"/>
                  <a:gd name="connsiteY25" fmla="*/ 1000617 h 1000617"/>
                  <a:gd name="connsiteX26" fmla="*/ 1584310 w 2445953"/>
                  <a:gd name="connsiteY26" fmla="*/ 1000617 h 1000617"/>
                  <a:gd name="connsiteX27" fmla="*/ 1890054 w 2445953"/>
                  <a:gd name="connsiteY27" fmla="*/ 694873 h 1000617"/>
                  <a:gd name="connsiteX28" fmla="*/ 2195799 w 2445953"/>
                  <a:gd name="connsiteY28" fmla="*/ 1000617 h 1000617"/>
                  <a:gd name="connsiteX29" fmla="*/ 2334773 w 2445953"/>
                  <a:gd name="connsiteY29" fmla="*/ 1000617 h 1000617"/>
                  <a:gd name="connsiteX30" fmla="*/ 2445953 w 2445953"/>
                  <a:gd name="connsiteY30" fmla="*/ 889437 h 1000617"/>
                  <a:gd name="connsiteX31" fmla="*/ 2445953 w 2445953"/>
                  <a:gd name="connsiteY31" fmla="*/ 722668 h 1000617"/>
                  <a:gd name="connsiteX32" fmla="*/ 2168004 w 2445953"/>
                  <a:gd name="connsiteY32" fmla="*/ 444719 h 1000617"/>
                  <a:gd name="connsiteX0" fmla="*/ 1685269 w 2445953"/>
                  <a:gd name="connsiteY0" fmla="*/ 439110 h 1000617"/>
                  <a:gd name="connsiteX1" fmla="*/ 972822 w 2445953"/>
                  <a:gd name="connsiteY1" fmla="*/ 111180 h 1000617"/>
                  <a:gd name="connsiteX2" fmla="*/ 1353613 w 2445953"/>
                  <a:gd name="connsiteY2" fmla="*/ 111180 h 1000617"/>
                  <a:gd name="connsiteX3" fmla="*/ 1431438 w 2445953"/>
                  <a:gd name="connsiteY3" fmla="*/ 144534 h 1000617"/>
                  <a:gd name="connsiteX4" fmla="*/ 1941991 w 2445953"/>
                  <a:gd name="connsiteY4" fmla="*/ 453133 h 1000617"/>
                  <a:gd name="connsiteX5" fmla="*/ 1685269 w 2445953"/>
                  <a:gd name="connsiteY5" fmla="*/ 439110 h 1000617"/>
                  <a:gd name="connsiteX6" fmla="*/ 861642 w 2445953"/>
                  <a:gd name="connsiteY6" fmla="*/ 444719 h 1000617"/>
                  <a:gd name="connsiteX7" fmla="*/ 158431 w 2445953"/>
                  <a:gd name="connsiteY7" fmla="*/ 444719 h 1000617"/>
                  <a:gd name="connsiteX8" fmla="*/ 458616 w 2445953"/>
                  <a:gd name="connsiteY8" fmla="*/ 144534 h 1000617"/>
                  <a:gd name="connsiteX9" fmla="*/ 536442 w 2445953"/>
                  <a:gd name="connsiteY9" fmla="*/ 111180 h 1000617"/>
                  <a:gd name="connsiteX10" fmla="*/ 861642 w 2445953"/>
                  <a:gd name="connsiteY10" fmla="*/ 111180 h 1000617"/>
                  <a:gd name="connsiteX11" fmla="*/ 861642 w 2445953"/>
                  <a:gd name="connsiteY11" fmla="*/ 444719 h 1000617"/>
                  <a:gd name="connsiteX12" fmla="*/ 2168004 w 2445953"/>
                  <a:gd name="connsiteY12" fmla="*/ 444719 h 1000617"/>
                  <a:gd name="connsiteX13" fmla="*/ 1937306 w 2445953"/>
                  <a:gd name="connsiteY13" fmla="*/ 444719 h 1000617"/>
                  <a:gd name="connsiteX14" fmla="*/ 1859480 w 2445953"/>
                  <a:gd name="connsiteY14" fmla="*/ 411365 h 1000617"/>
                  <a:gd name="connsiteX15" fmla="*/ 1509264 w 2445953"/>
                  <a:gd name="connsiteY15" fmla="*/ 63928 h 1000617"/>
                  <a:gd name="connsiteX16" fmla="*/ 1350833 w 2445953"/>
                  <a:gd name="connsiteY16" fmla="*/ 0 h 1000617"/>
                  <a:gd name="connsiteX17" fmla="*/ 536442 w 2445953"/>
                  <a:gd name="connsiteY17" fmla="*/ 0 h 1000617"/>
                  <a:gd name="connsiteX18" fmla="*/ 378011 w 2445953"/>
                  <a:gd name="connsiteY18" fmla="*/ 63928 h 1000617"/>
                  <a:gd name="connsiteX19" fmla="*/ 33354 w 2445953"/>
                  <a:gd name="connsiteY19" fmla="*/ 411365 h 1000617"/>
                  <a:gd name="connsiteX20" fmla="*/ 0 w 2445953"/>
                  <a:gd name="connsiteY20" fmla="*/ 491970 h 1000617"/>
                  <a:gd name="connsiteX21" fmla="*/ 0 w 2445953"/>
                  <a:gd name="connsiteY21" fmla="*/ 778258 h 1000617"/>
                  <a:gd name="connsiteX22" fmla="*/ 222359 w 2445953"/>
                  <a:gd name="connsiteY22" fmla="*/ 1000617 h 1000617"/>
                  <a:gd name="connsiteX23" fmla="*/ 250154 w 2445953"/>
                  <a:gd name="connsiteY23" fmla="*/ 1000617 h 1000617"/>
                  <a:gd name="connsiteX24" fmla="*/ 555898 w 2445953"/>
                  <a:gd name="connsiteY24" fmla="*/ 694873 h 1000617"/>
                  <a:gd name="connsiteX25" fmla="*/ 861642 w 2445953"/>
                  <a:gd name="connsiteY25" fmla="*/ 1000617 h 1000617"/>
                  <a:gd name="connsiteX26" fmla="*/ 1584310 w 2445953"/>
                  <a:gd name="connsiteY26" fmla="*/ 1000617 h 1000617"/>
                  <a:gd name="connsiteX27" fmla="*/ 1890054 w 2445953"/>
                  <a:gd name="connsiteY27" fmla="*/ 694873 h 1000617"/>
                  <a:gd name="connsiteX28" fmla="*/ 2195799 w 2445953"/>
                  <a:gd name="connsiteY28" fmla="*/ 1000617 h 1000617"/>
                  <a:gd name="connsiteX29" fmla="*/ 2334773 w 2445953"/>
                  <a:gd name="connsiteY29" fmla="*/ 1000617 h 1000617"/>
                  <a:gd name="connsiteX30" fmla="*/ 2445953 w 2445953"/>
                  <a:gd name="connsiteY30" fmla="*/ 889437 h 1000617"/>
                  <a:gd name="connsiteX31" fmla="*/ 2445953 w 2445953"/>
                  <a:gd name="connsiteY31" fmla="*/ 722668 h 1000617"/>
                  <a:gd name="connsiteX32" fmla="*/ 2168004 w 2445953"/>
                  <a:gd name="connsiteY32" fmla="*/ 444719 h 1000617"/>
                  <a:gd name="connsiteX0" fmla="*/ 1941991 w 2445953"/>
                  <a:gd name="connsiteY0" fmla="*/ 453133 h 1000617"/>
                  <a:gd name="connsiteX1" fmla="*/ 972822 w 2445953"/>
                  <a:gd name="connsiteY1" fmla="*/ 111180 h 1000617"/>
                  <a:gd name="connsiteX2" fmla="*/ 1353613 w 2445953"/>
                  <a:gd name="connsiteY2" fmla="*/ 111180 h 1000617"/>
                  <a:gd name="connsiteX3" fmla="*/ 1431438 w 2445953"/>
                  <a:gd name="connsiteY3" fmla="*/ 144534 h 1000617"/>
                  <a:gd name="connsiteX4" fmla="*/ 1941991 w 2445953"/>
                  <a:gd name="connsiteY4" fmla="*/ 453133 h 1000617"/>
                  <a:gd name="connsiteX5" fmla="*/ 861642 w 2445953"/>
                  <a:gd name="connsiteY5" fmla="*/ 444719 h 1000617"/>
                  <a:gd name="connsiteX6" fmla="*/ 158431 w 2445953"/>
                  <a:gd name="connsiteY6" fmla="*/ 444719 h 1000617"/>
                  <a:gd name="connsiteX7" fmla="*/ 458616 w 2445953"/>
                  <a:gd name="connsiteY7" fmla="*/ 144534 h 1000617"/>
                  <a:gd name="connsiteX8" fmla="*/ 536442 w 2445953"/>
                  <a:gd name="connsiteY8" fmla="*/ 111180 h 1000617"/>
                  <a:gd name="connsiteX9" fmla="*/ 861642 w 2445953"/>
                  <a:gd name="connsiteY9" fmla="*/ 111180 h 1000617"/>
                  <a:gd name="connsiteX10" fmla="*/ 861642 w 2445953"/>
                  <a:gd name="connsiteY10" fmla="*/ 444719 h 1000617"/>
                  <a:gd name="connsiteX11" fmla="*/ 2168004 w 2445953"/>
                  <a:gd name="connsiteY11" fmla="*/ 444719 h 1000617"/>
                  <a:gd name="connsiteX12" fmla="*/ 1937306 w 2445953"/>
                  <a:gd name="connsiteY12" fmla="*/ 444719 h 1000617"/>
                  <a:gd name="connsiteX13" fmla="*/ 1859480 w 2445953"/>
                  <a:gd name="connsiteY13" fmla="*/ 411365 h 1000617"/>
                  <a:gd name="connsiteX14" fmla="*/ 1509264 w 2445953"/>
                  <a:gd name="connsiteY14" fmla="*/ 63928 h 1000617"/>
                  <a:gd name="connsiteX15" fmla="*/ 1350833 w 2445953"/>
                  <a:gd name="connsiteY15" fmla="*/ 0 h 1000617"/>
                  <a:gd name="connsiteX16" fmla="*/ 536442 w 2445953"/>
                  <a:gd name="connsiteY16" fmla="*/ 0 h 1000617"/>
                  <a:gd name="connsiteX17" fmla="*/ 378011 w 2445953"/>
                  <a:gd name="connsiteY17" fmla="*/ 63928 h 1000617"/>
                  <a:gd name="connsiteX18" fmla="*/ 33354 w 2445953"/>
                  <a:gd name="connsiteY18" fmla="*/ 411365 h 1000617"/>
                  <a:gd name="connsiteX19" fmla="*/ 0 w 2445953"/>
                  <a:gd name="connsiteY19" fmla="*/ 491970 h 1000617"/>
                  <a:gd name="connsiteX20" fmla="*/ 0 w 2445953"/>
                  <a:gd name="connsiteY20" fmla="*/ 778258 h 1000617"/>
                  <a:gd name="connsiteX21" fmla="*/ 222359 w 2445953"/>
                  <a:gd name="connsiteY21" fmla="*/ 1000617 h 1000617"/>
                  <a:gd name="connsiteX22" fmla="*/ 250154 w 2445953"/>
                  <a:gd name="connsiteY22" fmla="*/ 1000617 h 1000617"/>
                  <a:gd name="connsiteX23" fmla="*/ 555898 w 2445953"/>
                  <a:gd name="connsiteY23" fmla="*/ 694873 h 1000617"/>
                  <a:gd name="connsiteX24" fmla="*/ 861642 w 2445953"/>
                  <a:gd name="connsiteY24" fmla="*/ 1000617 h 1000617"/>
                  <a:gd name="connsiteX25" fmla="*/ 1584310 w 2445953"/>
                  <a:gd name="connsiteY25" fmla="*/ 1000617 h 1000617"/>
                  <a:gd name="connsiteX26" fmla="*/ 1890054 w 2445953"/>
                  <a:gd name="connsiteY26" fmla="*/ 694873 h 1000617"/>
                  <a:gd name="connsiteX27" fmla="*/ 2195799 w 2445953"/>
                  <a:gd name="connsiteY27" fmla="*/ 1000617 h 1000617"/>
                  <a:gd name="connsiteX28" fmla="*/ 2334773 w 2445953"/>
                  <a:gd name="connsiteY28" fmla="*/ 1000617 h 1000617"/>
                  <a:gd name="connsiteX29" fmla="*/ 2445953 w 2445953"/>
                  <a:gd name="connsiteY29" fmla="*/ 889437 h 1000617"/>
                  <a:gd name="connsiteX30" fmla="*/ 2445953 w 2445953"/>
                  <a:gd name="connsiteY30" fmla="*/ 722668 h 1000617"/>
                  <a:gd name="connsiteX31" fmla="*/ 2168004 w 2445953"/>
                  <a:gd name="connsiteY31" fmla="*/ 444719 h 1000617"/>
                  <a:gd name="connsiteX0" fmla="*/ 1941991 w 2445953"/>
                  <a:gd name="connsiteY0" fmla="*/ 453133 h 1000617"/>
                  <a:gd name="connsiteX1" fmla="*/ 972822 w 2445953"/>
                  <a:gd name="connsiteY1" fmla="*/ 111180 h 1000617"/>
                  <a:gd name="connsiteX2" fmla="*/ 1353613 w 2445953"/>
                  <a:gd name="connsiteY2" fmla="*/ 111180 h 1000617"/>
                  <a:gd name="connsiteX3" fmla="*/ 1941991 w 2445953"/>
                  <a:gd name="connsiteY3" fmla="*/ 453133 h 1000617"/>
                  <a:gd name="connsiteX4" fmla="*/ 861642 w 2445953"/>
                  <a:gd name="connsiteY4" fmla="*/ 444719 h 1000617"/>
                  <a:gd name="connsiteX5" fmla="*/ 158431 w 2445953"/>
                  <a:gd name="connsiteY5" fmla="*/ 444719 h 1000617"/>
                  <a:gd name="connsiteX6" fmla="*/ 458616 w 2445953"/>
                  <a:gd name="connsiteY6" fmla="*/ 144534 h 1000617"/>
                  <a:gd name="connsiteX7" fmla="*/ 536442 w 2445953"/>
                  <a:gd name="connsiteY7" fmla="*/ 111180 h 1000617"/>
                  <a:gd name="connsiteX8" fmla="*/ 861642 w 2445953"/>
                  <a:gd name="connsiteY8" fmla="*/ 111180 h 1000617"/>
                  <a:gd name="connsiteX9" fmla="*/ 861642 w 2445953"/>
                  <a:gd name="connsiteY9" fmla="*/ 444719 h 1000617"/>
                  <a:gd name="connsiteX10" fmla="*/ 2168004 w 2445953"/>
                  <a:gd name="connsiteY10" fmla="*/ 444719 h 1000617"/>
                  <a:gd name="connsiteX11" fmla="*/ 1937306 w 2445953"/>
                  <a:gd name="connsiteY11" fmla="*/ 444719 h 1000617"/>
                  <a:gd name="connsiteX12" fmla="*/ 1859480 w 2445953"/>
                  <a:gd name="connsiteY12" fmla="*/ 411365 h 1000617"/>
                  <a:gd name="connsiteX13" fmla="*/ 1509264 w 2445953"/>
                  <a:gd name="connsiteY13" fmla="*/ 63928 h 1000617"/>
                  <a:gd name="connsiteX14" fmla="*/ 1350833 w 2445953"/>
                  <a:gd name="connsiteY14" fmla="*/ 0 h 1000617"/>
                  <a:gd name="connsiteX15" fmla="*/ 536442 w 2445953"/>
                  <a:gd name="connsiteY15" fmla="*/ 0 h 1000617"/>
                  <a:gd name="connsiteX16" fmla="*/ 378011 w 2445953"/>
                  <a:gd name="connsiteY16" fmla="*/ 63928 h 1000617"/>
                  <a:gd name="connsiteX17" fmla="*/ 33354 w 2445953"/>
                  <a:gd name="connsiteY17" fmla="*/ 411365 h 1000617"/>
                  <a:gd name="connsiteX18" fmla="*/ 0 w 2445953"/>
                  <a:gd name="connsiteY18" fmla="*/ 491970 h 1000617"/>
                  <a:gd name="connsiteX19" fmla="*/ 0 w 2445953"/>
                  <a:gd name="connsiteY19" fmla="*/ 778258 h 1000617"/>
                  <a:gd name="connsiteX20" fmla="*/ 222359 w 2445953"/>
                  <a:gd name="connsiteY20" fmla="*/ 1000617 h 1000617"/>
                  <a:gd name="connsiteX21" fmla="*/ 250154 w 2445953"/>
                  <a:gd name="connsiteY21" fmla="*/ 1000617 h 1000617"/>
                  <a:gd name="connsiteX22" fmla="*/ 555898 w 2445953"/>
                  <a:gd name="connsiteY22" fmla="*/ 694873 h 1000617"/>
                  <a:gd name="connsiteX23" fmla="*/ 861642 w 2445953"/>
                  <a:gd name="connsiteY23" fmla="*/ 1000617 h 1000617"/>
                  <a:gd name="connsiteX24" fmla="*/ 1584310 w 2445953"/>
                  <a:gd name="connsiteY24" fmla="*/ 1000617 h 1000617"/>
                  <a:gd name="connsiteX25" fmla="*/ 1890054 w 2445953"/>
                  <a:gd name="connsiteY25" fmla="*/ 694873 h 1000617"/>
                  <a:gd name="connsiteX26" fmla="*/ 2195799 w 2445953"/>
                  <a:gd name="connsiteY26" fmla="*/ 1000617 h 1000617"/>
                  <a:gd name="connsiteX27" fmla="*/ 2334773 w 2445953"/>
                  <a:gd name="connsiteY27" fmla="*/ 1000617 h 1000617"/>
                  <a:gd name="connsiteX28" fmla="*/ 2445953 w 2445953"/>
                  <a:gd name="connsiteY28" fmla="*/ 889437 h 1000617"/>
                  <a:gd name="connsiteX29" fmla="*/ 2445953 w 2445953"/>
                  <a:gd name="connsiteY29" fmla="*/ 722668 h 1000617"/>
                  <a:gd name="connsiteX30" fmla="*/ 2168004 w 2445953"/>
                  <a:gd name="connsiteY30" fmla="*/ 444719 h 1000617"/>
                  <a:gd name="connsiteX0" fmla="*/ 1941991 w 2445953"/>
                  <a:gd name="connsiteY0" fmla="*/ 453133 h 1000617"/>
                  <a:gd name="connsiteX1" fmla="*/ 972822 w 2445953"/>
                  <a:gd name="connsiteY1" fmla="*/ 111180 h 1000617"/>
                  <a:gd name="connsiteX2" fmla="*/ 1941991 w 2445953"/>
                  <a:gd name="connsiteY2" fmla="*/ 453133 h 1000617"/>
                  <a:gd name="connsiteX3" fmla="*/ 861642 w 2445953"/>
                  <a:gd name="connsiteY3" fmla="*/ 444719 h 1000617"/>
                  <a:gd name="connsiteX4" fmla="*/ 158431 w 2445953"/>
                  <a:gd name="connsiteY4" fmla="*/ 444719 h 1000617"/>
                  <a:gd name="connsiteX5" fmla="*/ 458616 w 2445953"/>
                  <a:gd name="connsiteY5" fmla="*/ 144534 h 1000617"/>
                  <a:gd name="connsiteX6" fmla="*/ 536442 w 2445953"/>
                  <a:gd name="connsiteY6" fmla="*/ 111180 h 1000617"/>
                  <a:gd name="connsiteX7" fmla="*/ 861642 w 2445953"/>
                  <a:gd name="connsiteY7" fmla="*/ 111180 h 1000617"/>
                  <a:gd name="connsiteX8" fmla="*/ 861642 w 2445953"/>
                  <a:gd name="connsiteY8" fmla="*/ 444719 h 1000617"/>
                  <a:gd name="connsiteX9" fmla="*/ 2168004 w 2445953"/>
                  <a:gd name="connsiteY9" fmla="*/ 444719 h 1000617"/>
                  <a:gd name="connsiteX10" fmla="*/ 1937306 w 2445953"/>
                  <a:gd name="connsiteY10" fmla="*/ 444719 h 1000617"/>
                  <a:gd name="connsiteX11" fmla="*/ 1859480 w 2445953"/>
                  <a:gd name="connsiteY11" fmla="*/ 411365 h 1000617"/>
                  <a:gd name="connsiteX12" fmla="*/ 1509264 w 2445953"/>
                  <a:gd name="connsiteY12" fmla="*/ 63928 h 1000617"/>
                  <a:gd name="connsiteX13" fmla="*/ 1350833 w 2445953"/>
                  <a:gd name="connsiteY13" fmla="*/ 0 h 1000617"/>
                  <a:gd name="connsiteX14" fmla="*/ 536442 w 2445953"/>
                  <a:gd name="connsiteY14" fmla="*/ 0 h 1000617"/>
                  <a:gd name="connsiteX15" fmla="*/ 378011 w 2445953"/>
                  <a:gd name="connsiteY15" fmla="*/ 63928 h 1000617"/>
                  <a:gd name="connsiteX16" fmla="*/ 33354 w 2445953"/>
                  <a:gd name="connsiteY16" fmla="*/ 411365 h 1000617"/>
                  <a:gd name="connsiteX17" fmla="*/ 0 w 2445953"/>
                  <a:gd name="connsiteY17" fmla="*/ 491970 h 1000617"/>
                  <a:gd name="connsiteX18" fmla="*/ 0 w 2445953"/>
                  <a:gd name="connsiteY18" fmla="*/ 778258 h 1000617"/>
                  <a:gd name="connsiteX19" fmla="*/ 222359 w 2445953"/>
                  <a:gd name="connsiteY19" fmla="*/ 1000617 h 1000617"/>
                  <a:gd name="connsiteX20" fmla="*/ 250154 w 2445953"/>
                  <a:gd name="connsiteY20" fmla="*/ 1000617 h 1000617"/>
                  <a:gd name="connsiteX21" fmla="*/ 555898 w 2445953"/>
                  <a:gd name="connsiteY21" fmla="*/ 694873 h 1000617"/>
                  <a:gd name="connsiteX22" fmla="*/ 861642 w 2445953"/>
                  <a:gd name="connsiteY22" fmla="*/ 1000617 h 1000617"/>
                  <a:gd name="connsiteX23" fmla="*/ 1584310 w 2445953"/>
                  <a:gd name="connsiteY23" fmla="*/ 1000617 h 1000617"/>
                  <a:gd name="connsiteX24" fmla="*/ 1890054 w 2445953"/>
                  <a:gd name="connsiteY24" fmla="*/ 694873 h 1000617"/>
                  <a:gd name="connsiteX25" fmla="*/ 2195799 w 2445953"/>
                  <a:gd name="connsiteY25" fmla="*/ 1000617 h 1000617"/>
                  <a:gd name="connsiteX26" fmla="*/ 2334773 w 2445953"/>
                  <a:gd name="connsiteY26" fmla="*/ 1000617 h 1000617"/>
                  <a:gd name="connsiteX27" fmla="*/ 2445953 w 2445953"/>
                  <a:gd name="connsiteY27" fmla="*/ 889437 h 1000617"/>
                  <a:gd name="connsiteX28" fmla="*/ 2445953 w 2445953"/>
                  <a:gd name="connsiteY28" fmla="*/ 722668 h 1000617"/>
                  <a:gd name="connsiteX29" fmla="*/ 2168004 w 2445953"/>
                  <a:gd name="connsiteY29" fmla="*/ 444719 h 1000617"/>
                  <a:gd name="connsiteX0" fmla="*/ 861642 w 2445953"/>
                  <a:gd name="connsiteY0" fmla="*/ 444719 h 1000617"/>
                  <a:gd name="connsiteX1" fmla="*/ 158431 w 2445953"/>
                  <a:gd name="connsiteY1" fmla="*/ 444719 h 1000617"/>
                  <a:gd name="connsiteX2" fmla="*/ 458616 w 2445953"/>
                  <a:gd name="connsiteY2" fmla="*/ 144534 h 1000617"/>
                  <a:gd name="connsiteX3" fmla="*/ 536442 w 2445953"/>
                  <a:gd name="connsiteY3" fmla="*/ 111180 h 1000617"/>
                  <a:gd name="connsiteX4" fmla="*/ 861642 w 2445953"/>
                  <a:gd name="connsiteY4" fmla="*/ 111180 h 1000617"/>
                  <a:gd name="connsiteX5" fmla="*/ 861642 w 2445953"/>
                  <a:gd name="connsiteY5" fmla="*/ 444719 h 1000617"/>
                  <a:gd name="connsiteX6" fmla="*/ 2168004 w 2445953"/>
                  <a:gd name="connsiteY6" fmla="*/ 444719 h 1000617"/>
                  <a:gd name="connsiteX7" fmla="*/ 1937306 w 2445953"/>
                  <a:gd name="connsiteY7" fmla="*/ 444719 h 1000617"/>
                  <a:gd name="connsiteX8" fmla="*/ 1859480 w 2445953"/>
                  <a:gd name="connsiteY8" fmla="*/ 411365 h 1000617"/>
                  <a:gd name="connsiteX9" fmla="*/ 1509264 w 2445953"/>
                  <a:gd name="connsiteY9" fmla="*/ 63928 h 1000617"/>
                  <a:gd name="connsiteX10" fmla="*/ 1350833 w 2445953"/>
                  <a:gd name="connsiteY10" fmla="*/ 0 h 1000617"/>
                  <a:gd name="connsiteX11" fmla="*/ 536442 w 2445953"/>
                  <a:gd name="connsiteY11" fmla="*/ 0 h 1000617"/>
                  <a:gd name="connsiteX12" fmla="*/ 378011 w 2445953"/>
                  <a:gd name="connsiteY12" fmla="*/ 63928 h 1000617"/>
                  <a:gd name="connsiteX13" fmla="*/ 33354 w 2445953"/>
                  <a:gd name="connsiteY13" fmla="*/ 411365 h 1000617"/>
                  <a:gd name="connsiteX14" fmla="*/ 0 w 2445953"/>
                  <a:gd name="connsiteY14" fmla="*/ 491970 h 1000617"/>
                  <a:gd name="connsiteX15" fmla="*/ 0 w 2445953"/>
                  <a:gd name="connsiteY15" fmla="*/ 778258 h 1000617"/>
                  <a:gd name="connsiteX16" fmla="*/ 222359 w 2445953"/>
                  <a:gd name="connsiteY16" fmla="*/ 1000617 h 1000617"/>
                  <a:gd name="connsiteX17" fmla="*/ 250154 w 2445953"/>
                  <a:gd name="connsiteY17" fmla="*/ 1000617 h 1000617"/>
                  <a:gd name="connsiteX18" fmla="*/ 555898 w 2445953"/>
                  <a:gd name="connsiteY18" fmla="*/ 694873 h 1000617"/>
                  <a:gd name="connsiteX19" fmla="*/ 861642 w 2445953"/>
                  <a:gd name="connsiteY19" fmla="*/ 1000617 h 1000617"/>
                  <a:gd name="connsiteX20" fmla="*/ 1584310 w 2445953"/>
                  <a:gd name="connsiteY20" fmla="*/ 1000617 h 1000617"/>
                  <a:gd name="connsiteX21" fmla="*/ 1890054 w 2445953"/>
                  <a:gd name="connsiteY21" fmla="*/ 694873 h 1000617"/>
                  <a:gd name="connsiteX22" fmla="*/ 2195799 w 2445953"/>
                  <a:gd name="connsiteY22" fmla="*/ 1000617 h 1000617"/>
                  <a:gd name="connsiteX23" fmla="*/ 2334773 w 2445953"/>
                  <a:gd name="connsiteY23" fmla="*/ 1000617 h 1000617"/>
                  <a:gd name="connsiteX24" fmla="*/ 2445953 w 2445953"/>
                  <a:gd name="connsiteY24" fmla="*/ 889437 h 1000617"/>
                  <a:gd name="connsiteX25" fmla="*/ 2445953 w 2445953"/>
                  <a:gd name="connsiteY25" fmla="*/ 722668 h 1000617"/>
                  <a:gd name="connsiteX26" fmla="*/ 2168004 w 2445953"/>
                  <a:gd name="connsiteY26" fmla="*/ 444719 h 1000617"/>
                  <a:gd name="connsiteX0" fmla="*/ 861642 w 2445953"/>
                  <a:gd name="connsiteY0" fmla="*/ 111180 h 1000617"/>
                  <a:gd name="connsiteX1" fmla="*/ 158431 w 2445953"/>
                  <a:gd name="connsiteY1" fmla="*/ 444719 h 1000617"/>
                  <a:gd name="connsiteX2" fmla="*/ 458616 w 2445953"/>
                  <a:gd name="connsiteY2" fmla="*/ 144534 h 1000617"/>
                  <a:gd name="connsiteX3" fmla="*/ 536442 w 2445953"/>
                  <a:gd name="connsiteY3" fmla="*/ 111180 h 1000617"/>
                  <a:gd name="connsiteX4" fmla="*/ 861642 w 2445953"/>
                  <a:gd name="connsiteY4" fmla="*/ 111180 h 1000617"/>
                  <a:gd name="connsiteX5" fmla="*/ 2168004 w 2445953"/>
                  <a:gd name="connsiteY5" fmla="*/ 444719 h 1000617"/>
                  <a:gd name="connsiteX6" fmla="*/ 1937306 w 2445953"/>
                  <a:gd name="connsiteY6" fmla="*/ 444719 h 1000617"/>
                  <a:gd name="connsiteX7" fmla="*/ 1859480 w 2445953"/>
                  <a:gd name="connsiteY7" fmla="*/ 411365 h 1000617"/>
                  <a:gd name="connsiteX8" fmla="*/ 1509264 w 2445953"/>
                  <a:gd name="connsiteY8" fmla="*/ 63928 h 1000617"/>
                  <a:gd name="connsiteX9" fmla="*/ 1350833 w 2445953"/>
                  <a:gd name="connsiteY9" fmla="*/ 0 h 1000617"/>
                  <a:gd name="connsiteX10" fmla="*/ 536442 w 2445953"/>
                  <a:gd name="connsiteY10" fmla="*/ 0 h 1000617"/>
                  <a:gd name="connsiteX11" fmla="*/ 378011 w 2445953"/>
                  <a:gd name="connsiteY11" fmla="*/ 63928 h 1000617"/>
                  <a:gd name="connsiteX12" fmla="*/ 33354 w 2445953"/>
                  <a:gd name="connsiteY12" fmla="*/ 411365 h 1000617"/>
                  <a:gd name="connsiteX13" fmla="*/ 0 w 2445953"/>
                  <a:gd name="connsiteY13" fmla="*/ 491970 h 1000617"/>
                  <a:gd name="connsiteX14" fmla="*/ 0 w 2445953"/>
                  <a:gd name="connsiteY14" fmla="*/ 778258 h 1000617"/>
                  <a:gd name="connsiteX15" fmla="*/ 222359 w 2445953"/>
                  <a:gd name="connsiteY15" fmla="*/ 1000617 h 1000617"/>
                  <a:gd name="connsiteX16" fmla="*/ 250154 w 2445953"/>
                  <a:gd name="connsiteY16" fmla="*/ 1000617 h 1000617"/>
                  <a:gd name="connsiteX17" fmla="*/ 555898 w 2445953"/>
                  <a:gd name="connsiteY17" fmla="*/ 694873 h 1000617"/>
                  <a:gd name="connsiteX18" fmla="*/ 861642 w 2445953"/>
                  <a:gd name="connsiteY18" fmla="*/ 1000617 h 1000617"/>
                  <a:gd name="connsiteX19" fmla="*/ 1584310 w 2445953"/>
                  <a:gd name="connsiteY19" fmla="*/ 1000617 h 1000617"/>
                  <a:gd name="connsiteX20" fmla="*/ 1890054 w 2445953"/>
                  <a:gd name="connsiteY20" fmla="*/ 694873 h 1000617"/>
                  <a:gd name="connsiteX21" fmla="*/ 2195799 w 2445953"/>
                  <a:gd name="connsiteY21" fmla="*/ 1000617 h 1000617"/>
                  <a:gd name="connsiteX22" fmla="*/ 2334773 w 2445953"/>
                  <a:gd name="connsiteY22" fmla="*/ 1000617 h 1000617"/>
                  <a:gd name="connsiteX23" fmla="*/ 2445953 w 2445953"/>
                  <a:gd name="connsiteY23" fmla="*/ 889437 h 1000617"/>
                  <a:gd name="connsiteX24" fmla="*/ 2445953 w 2445953"/>
                  <a:gd name="connsiteY24" fmla="*/ 722668 h 1000617"/>
                  <a:gd name="connsiteX25" fmla="*/ 2168004 w 2445953"/>
                  <a:gd name="connsiteY25" fmla="*/ 444719 h 1000617"/>
                  <a:gd name="connsiteX0" fmla="*/ 536442 w 2445953"/>
                  <a:gd name="connsiteY0" fmla="*/ 111180 h 1000617"/>
                  <a:gd name="connsiteX1" fmla="*/ 158431 w 2445953"/>
                  <a:gd name="connsiteY1" fmla="*/ 444719 h 1000617"/>
                  <a:gd name="connsiteX2" fmla="*/ 458616 w 2445953"/>
                  <a:gd name="connsiteY2" fmla="*/ 144534 h 1000617"/>
                  <a:gd name="connsiteX3" fmla="*/ 536442 w 2445953"/>
                  <a:gd name="connsiteY3" fmla="*/ 111180 h 1000617"/>
                  <a:gd name="connsiteX4" fmla="*/ 2168004 w 2445953"/>
                  <a:gd name="connsiteY4" fmla="*/ 444719 h 1000617"/>
                  <a:gd name="connsiteX5" fmla="*/ 1937306 w 2445953"/>
                  <a:gd name="connsiteY5" fmla="*/ 444719 h 1000617"/>
                  <a:gd name="connsiteX6" fmla="*/ 1859480 w 2445953"/>
                  <a:gd name="connsiteY6" fmla="*/ 411365 h 1000617"/>
                  <a:gd name="connsiteX7" fmla="*/ 1509264 w 2445953"/>
                  <a:gd name="connsiteY7" fmla="*/ 63928 h 1000617"/>
                  <a:gd name="connsiteX8" fmla="*/ 1350833 w 2445953"/>
                  <a:gd name="connsiteY8" fmla="*/ 0 h 1000617"/>
                  <a:gd name="connsiteX9" fmla="*/ 536442 w 2445953"/>
                  <a:gd name="connsiteY9" fmla="*/ 0 h 1000617"/>
                  <a:gd name="connsiteX10" fmla="*/ 378011 w 2445953"/>
                  <a:gd name="connsiteY10" fmla="*/ 63928 h 1000617"/>
                  <a:gd name="connsiteX11" fmla="*/ 33354 w 2445953"/>
                  <a:gd name="connsiteY11" fmla="*/ 411365 h 1000617"/>
                  <a:gd name="connsiteX12" fmla="*/ 0 w 2445953"/>
                  <a:gd name="connsiteY12" fmla="*/ 491970 h 1000617"/>
                  <a:gd name="connsiteX13" fmla="*/ 0 w 2445953"/>
                  <a:gd name="connsiteY13" fmla="*/ 778258 h 1000617"/>
                  <a:gd name="connsiteX14" fmla="*/ 222359 w 2445953"/>
                  <a:gd name="connsiteY14" fmla="*/ 1000617 h 1000617"/>
                  <a:gd name="connsiteX15" fmla="*/ 250154 w 2445953"/>
                  <a:gd name="connsiteY15" fmla="*/ 1000617 h 1000617"/>
                  <a:gd name="connsiteX16" fmla="*/ 555898 w 2445953"/>
                  <a:gd name="connsiteY16" fmla="*/ 694873 h 1000617"/>
                  <a:gd name="connsiteX17" fmla="*/ 861642 w 2445953"/>
                  <a:gd name="connsiteY17" fmla="*/ 1000617 h 1000617"/>
                  <a:gd name="connsiteX18" fmla="*/ 1584310 w 2445953"/>
                  <a:gd name="connsiteY18" fmla="*/ 1000617 h 1000617"/>
                  <a:gd name="connsiteX19" fmla="*/ 1890054 w 2445953"/>
                  <a:gd name="connsiteY19" fmla="*/ 694873 h 1000617"/>
                  <a:gd name="connsiteX20" fmla="*/ 2195799 w 2445953"/>
                  <a:gd name="connsiteY20" fmla="*/ 1000617 h 1000617"/>
                  <a:gd name="connsiteX21" fmla="*/ 2334773 w 2445953"/>
                  <a:gd name="connsiteY21" fmla="*/ 1000617 h 1000617"/>
                  <a:gd name="connsiteX22" fmla="*/ 2445953 w 2445953"/>
                  <a:gd name="connsiteY22" fmla="*/ 889437 h 1000617"/>
                  <a:gd name="connsiteX23" fmla="*/ 2445953 w 2445953"/>
                  <a:gd name="connsiteY23" fmla="*/ 722668 h 1000617"/>
                  <a:gd name="connsiteX24" fmla="*/ 2168004 w 2445953"/>
                  <a:gd name="connsiteY24" fmla="*/ 444719 h 1000617"/>
                  <a:gd name="connsiteX0" fmla="*/ 458616 w 2445953"/>
                  <a:gd name="connsiteY0" fmla="*/ 144534 h 1000617"/>
                  <a:gd name="connsiteX1" fmla="*/ 158431 w 2445953"/>
                  <a:gd name="connsiteY1" fmla="*/ 444719 h 1000617"/>
                  <a:gd name="connsiteX2" fmla="*/ 458616 w 2445953"/>
                  <a:gd name="connsiteY2" fmla="*/ 144534 h 1000617"/>
                  <a:gd name="connsiteX3" fmla="*/ 2168004 w 2445953"/>
                  <a:gd name="connsiteY3" fmla="*/ 444719 h 1000617"/>
                  <a:gd name="connsiteX4" fmla="*/ 1937306 w 2445953"/>
                  <a:gd name="connsiteY4" fmla="*/ 444719 h 1000617"/>
                  <a:gd name="connsiteX5" fmla="*/ 1859480 w 2445953"/>
                  <a:gd name="connsiteY5" fmla="*/ 411365 h 1000617"/>
                  <a:gd name="connsiteX6" fmla="*/ 1509264 w 2445953"/>
                  <a:gd name="connsiteY6" fmla="*/ 63928 h 1000617"/>
                  <a:gd name="connsiteX7" fmla="*/ 1350833 w 2445953"/>
                  <a:gd name="connsiteY7" fmla="*/ 0 h 1000617"/>
                  <a:gd name="connsiteX8" fmla="*/ 536442 w 2445953"/>
                  <a:gd name="connsiteY8" fmla="*/ 0 h 1000617"/>
                  <a:gd name="connsiteX9" fmla="*/ 378011 w 2445953"/>
                  <a:gd name="connsiteY9" fmla="*/ 63928 h 1000617"/>
                  <a:gd name="connsiteX10" fmla="*/ 33354 w 2445953"/>
                  <a:gd name="connsiteY10" fmla="*/ 411365 h 1000617"/>
                  <a:gd name="connsiteX11" fmla="*/ 0 w 2445953"/>
                  <a:gd name="connsiteY11" fmla="*/ 491970 h 1000617"/>
                  <a:gd name="connsiteX12" fmla="*/ 0 w 2445953"/>
                  <a:gd name="connsiteY12" fmla="*/ 778258 h 1000617"/>
                  <a:gd name="connsiteX13" fmla="*/ 222359 w 2445953"/>
                  <a:gd name="connsiteY13" fmla="*/ 1000617 h 1000617"/>
                  <a:gd name="connsiteX14" fmla="*/ 250154 w 2445953"/>
                  <a:gd name="connsiteY14" fmla="*/ 1000617 h 1000617"/>
                  <a:gd name="connsiteX15" fmla="*/ 555898 w 2445953"/>
                  <a:gd name="connsiteY15" fmla="*/ 694873 h 1000617"/>
                  <a:gd name="connsiteX16" fmla="*/ 861642 w 2445953"/>
                  <a:gd name="connsiteY16" fmla="*/ 1000617 h 1000617"/>
                  <a:gd name="connsiteX17" fmla="*/ 1584310 w 2445953"/>
                  <a:gd name="connsiteY17" fmla="*/ 1000617 h 1000617"/>
                  <a:gd name="connsiteX18" fmla="*/ 1890054 w 2445953"/>
                  <a:gd name="connsiteY18" fmla="*/ 694873 h 1000617"/>
                  <a:gd name="connsiteX19" fmla="*/ 2195799 w 2445953"/>
                  <a:gd name="connsiteY19" fmla="*/ 1000617 h 1000617"/>
                  <a:gd name="connsiteX20" fmla="*/ 2334773 w 2445953"/>
                  <a:gd name="connsiteY20" fmla="*/ 1000617 h 1000617"/>
                  <a:gd name="connsiteX21" fmla="*/ 2445953 w 2445953"/>
                  <a:gd name="connsiteY21" fmla="*/ 889437 h 1000617"/>
                  <a:gd name="connsiteX22" fmla="*/ 2445953 w 2445953"/>
                  <a:gd name="connsiteY22" fmla="*/ 722668 h 1000617"/>
                  <a:gd name="connsiteX23" fmla="*/ 2168004 w 2445953"/>
                  <a:gd name="connsiteY23" fmla="*/ 444719 h 1000617"/>
                  <a:gd name="connsiteX0" fmla="*/ 2168004 w 2445953"/>
                  <a:gd name="connsiteY0" fmla="*/ 444719 h 1000617"/>
                  <a:gd name="connsiteX1" fmla="*/ 1937306 w 2445953"/>
                  <a:gd name="connsiteY1" fmla="*/ 444719 h 1000617"/>
                  <a:gd name="connsiteX2" fmla="*/ 1859480 w 2445953"/>
                  <a:gd name="connsiteY2" fmla="*/ 411365 h 1000617"/>
                  <a:gd name="connsiteX3" fmla="*/ 1509264 w 2445953"/>
                  <a:gd name="connsiteY3" fmla="*/ 63928 h 1000617"/>
                  <a:gd name="connsiteX4" fmla="*/ 1350833 w 2445953"/>
                  <a:gd name="connsiteY4" fmla="*/ 0 h 1000617"/>
                  <a:gd name="connsiteX5" fmla="*/ 536442 w 2445953"/>
                  <a:gd name="connsiteY5" fmla="*/ 0 h 1000617"/>
                  <a:gd name="connsiteX6" fmla="*/ 378011 w 2445953"/>
                  <a:gd name="connsiteY6" fmla="*/ 63928 h 1000617"/>
                  <a:gd name="connsiteX7" fmla="*/ 33354 w 2445953"/>
                  <a:gd name="connsiteY7" fmla="*/ 411365 h 1000617"/>
                  <a:gd name="connsiteX8" fmla="*/ 0 w 2445953"/>
                  <a:gd name="connsiteY8" fmla="*/ 491970 h 1000617"/>
                  <a:gd name="connsiteX9" fmla="*/ 0 w 2445953"/>
                  <a:gd name="connsiteY9" fmla="*/ 778258 h 1000617"/>
                  <a:gd name="connsiteX10" fmla="*/ 222359 w 2445953"/>
                  <a:gd name="connsiteY10" fmla="*/ 1000617 h 1000617"/>
                  <a:gd name="connsiteX11" fmla="*/ 250154 w 2445953"/>
                  <a:gd name="connsiteY11" fmla="*/ 1000617 h 1000617"/>
                  <a:gd name="connsiteX12" fmla="*/ 555898 w 2445953"/>
                  <a:gd name="connsiteY12" fmla="*/ 694873 h 1000617"/>
                  <a:gd name="connsiteX13" fmla="*/ 861642 w 2445953"/>
                  <a:gd name="connsiteY13" fmla="*/ 1000617 h 1000617"/>
                  <a:gd name="connsiteX14" fmla="*/ 1584310 w 2445953"/>
                  <a:gd name="connsiteY14" fmla="*/ 1000617 h 1000617"/>
                  <a:gd name="connsiteX15" fmla="*/ 1890054 w 2445953"/>
                  <a:gd name="connsiteY15" fmla="*/ 694873 h 1000617"/>
                  <a:gd name="connsiteX16" fmla="*/ 2195799 w 2445953"/>
                  <a:gd name="connsiteY16" fmla="*/ 1000617 h 1000617"/>
                  <a:gd name="connsiteX17" fmla="*/ 2334773 w 2445953"/>
                  <a:gd name="connsiteY17" fmla="*/ 1000617 h 1000617"/>
                  <a:gd name="connsiteX18" fmla="*/ 2445953 w 2445953"/>
                  <a:gd name="connsiteY18" fmla="*/ 889437 h 1000617"/>
                  <a:gd name="connsiteX19" fmla="*/ 2445953 w 2445953"/>
                  <a:gd name="connsiteY19" fmla="*/ 722668 h 1000617"/>
                  <a:gd name="connsiteX20" fmla="*/ 2168004 w 2445953"/>
                  <a:gd name="connsiteY20" fmla="*/ 444719 h 1000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45953" h="1000617">
                    <a:moveTo>
                      <a:pt x="2168004" y="444719"/>
                    </a:moveTo>
                    <a:lnTo>
                      <a:pt x="1937306" y="444719"/>
                    </a:lnTo>
                    <a:cubicBezTo>
                      <a:pt x="1906731" y="444719"/>
                      <a:pt x="1878936" y="433601"/>
                      <a:pt x="1859480" y="411365"/>
                    </a:cubicBezTo>
                    <a:lnTo>
                      <a:pt x="1509264" y="63928"/>
                    </a:lnTo>
                    <a:cubicBezTo>
                      <a:pt x="1467572" y="22236"/>
                      <a:pt x="1411982" y="0"/>
                      <a:pt x="1350833" y="0"/>
                    </a:cubicBezTo>
                    <a:lnTo>
                      <a:pt x="536442" y="0"/>
                    </a:lnTo>
                    <a:cubicBezTo>
                      <a:pt x="478073" y="0"/>
                      <a:pt x="419703" y="22236"/>
                      <a:pt x="378011" y="63928"/>
                    </a:cubicBezTo>
                    <a:lnTo>
                      <a:pt x="33354" y="411365"/>
                    </a:lnTo>
                    <a:cubicBezTo>
                      <a:pt x="11118" y="433601"/>
                      <a:pt x="0" y="461396"/>
                      <a:pt x="0" y="491970"/>
                    </a:cubicBezTo>
                    <a:lnTo>
                      <a:pt x="0" y="778258"/>
                    </a:lnTo>
                    <a:cubicBezTo>
                      <a:pt x="0" y="900555"/>
                      <a:pt x="100062" y="1000617"/>
                      <a:pt x="222359" y="1000617"/>
                    </a:cubicBezTo>
                    <a:lnTo>
                      <a:pt x="250154" y="1000617"/>
                    </a:lnTo>
                    <a:cubicBezTo>
                      <a:pt x="250154" y="831068"/>
                      <a:pt x="386349" y="694873"/>
                      <a:pt x="555898" y="694873"/>
                    </a:cubicBezTo>
                    <a:cubicBezTo>
                      <a:pt x="725447" y="694873"/>
                      <a:pt x="861642" y="831068"/>
                      <a:pt x="861642" y="1000617"/>
                    </a:cubicBezTo>
                    <a:lnTo>
                      <a:pt x="1584310" y="1000617"/>
                    </a:lnTo>
                    <a:cubicBezTo>
                      <a:pt x="1584310" y="831068"/>
                      <a:pt x="1720505" y="694873"/>
                      <a:pt x="1890054" y="694873"/>
                    </a:cubicBezTo>
                    <a:cubicBezTo>
                      <a:pt x="2059603" y="694873"/>
                      <a:pt x="2195799" y="831068"/>
                      <a:pt x="2195799" y="1000617"/>
                    </a:cubicBezTo>
                    <a:lnTo>
                      <a:pt x="2334773" y="1000617"/>
                    </a:lnTo>
                    <a:cubicBezTo>
                      <a:pt x="2395922" y="1000617"/>
                      <a:pt x="2445953" y="950586"/>
                      <a:pt x="2445953" y="889437"/>
                    </a:cubicBezTo>
                    <a:lnTo>
                      <a:pt x="2445953" y="722668"/>
                    </a:lnTo>
                    <a:cubicBezTo>
                      <a:pt x="2445953" y="569796"/>
                      <a:pt x="2320876" y="444719"/>
                      <a:pt x="2168004" y="444719"/>
                    </a:cubicBezTo>
                    <a:close/>
                  </a:path>
                </a:pathLst>
              </a:custGeom>
              <a:noFill/>
              <a:ln w="27781" cap="flat">
                <a:solidFill>
                  <a:srgbClr val="4472C4"/>
                </a:solidFill>
                <a:prstDash val="solid"/>
                <a:miter/>
              </a:ln>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Calibri" panose="020F0502020204030204"/>
                  <a:cs typeface="+mn-cs"/>
                </a:endParaRPr>
              </a:p>
            </p:txBody>
          </p:sp>
        </p:grpSp>
        <p:sp>
          <p:nvSpPr>
            <p:cNvPr id="28" name="Rectangle 27">
              <a:extLst>
                <a:ext uri="{FF2B5EF4-FFF2-40B4-BE49-F238E27FC236}">
                  <a16:creationId xmlns:a16="http://schemas.microsoft.com/office/drawing/2014/main" id="{23BF5BD5-904C-44F5-8EEA-4D81733B07E1}"/>
                </a:ext>
              </a:extLst>
            </p:cNvPr>
            <p:cNvSpPr/>
            <p:nvPr/>
          </p:nvSpPr>
          <p:spPr>
            <a:xfrm>
              <a:off x="1787810" y="2827165"/>
              <a:ext cx="1406134" cy="515536"/>
            </a:xfrm>
            <a:prstGeom prst="rect">
              <a:avLst/>
            </a:prstGeom>
            <a:noFill/>
            <a:ln w="25400" cap="flat" cmpd="sng" algn="ctr">
              <a:solidFill>
                <a:srgbClr val="70AD47">
                  <a:lumMod val="75000"/>
                </a:srgbClr>
              </a:solidFill>
              <a:prstDash val="sys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GB" sz="1013"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736480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6DA4E-87A4-48C8-AAB5-B4848CDD4D82}"/>
              </a:ext>
            </a:extLst>
          </p:cNvPr>
          <p:cNvSpPr>
            <a:spLocks noGrp="1"/>
          </p:cNvSpPr>
          <p:nvPr>
            <p:ph type="title"/>
          </p:nvPr>
        </p:nvSpPr>
        <p:spPr/>
        <p:txBody>
          <a:bodyPr/>
          <a:lstStyle/>
          <a:p>
            <a:r>
              <a:rPr lang="en-US" dirty="0"/>
              <a:t>Storage response frequency requirements (eg) para 13.2.3.3</a:t>
            </a:r>
            <a:endParaRPr lang="en-GB" dirty="0"/>
          </a:p>
        </p:txBody>
      </p:sp>
      <p:sp>
        <p:nvSpPr>
          <p:cNvPr id="3" name="Content Placeholder 2">
            <a:extLst>
              <a:ext uri="{FF2B5EF4-FFF2-40B4-BE49-F238E27FC236}">
                <a16:creationId xmlns:a16="http://schemas.microsoft.com/office/drawing/2014/main" id="{857D969F-D491-42D8-9861-1B6986AF764A}"/>
              </a:ext>
            </a:extLst>
          </p:cNvPr>
          <p:cNvSpPr>
            <a:spLocks noGrp="1"/>
          </p:cNvSpPr>
          <p:nvPr>
            <p:ph idx="1"/>
          </p:nvPr>
        </p:nvSpPr>
        <p:spPr/>
        <p:txBody>
          <a:bodyPr/>
          <a:lstStyle/>
          <a:p>
            <a:r>
              <a:rPr lang="en-US" dirty="0"/>
              <a:t>A Power Generating Module that incorporates an Electricity Storage device, must be arranged to automatically respond to falling frequency in line with the characteristic of Figure 13.2 until the stored energy is depleted.</a:t>
            </a:r>
          </a:p>
          <a:p>
            <a:r>
              <a:rPr lang="en-US" dirty="0"/>
              <a:t>The required characteristics are:</a:t>
            </a:r>
          </a:p>
          <a:p>
            <a:pPr marL="457200" indent="-457200">
              <a:buFont typeface="+mj-lt"/>
              <a:buAutoNum type="alphaLcParenR"/>
            </a:pPr>
            <a:r>
              <a:rPr lang="en-US" dirty="0"/>
              <a:t>When the frequency falls to 49.5 Hz the automatic response should start;</a:t>
            </a:r>
          </a:p>
          <a:p>
            <a:pPr marL="457200" indent="-457200">
              <a:buFont typeface="+mj-lt"/>
              <a:buAutoNum type="alphaLcParenR"/>
            </a:pPr>
            <a:r>
              <a:rPr lang="en-US" dirty="0"/>
              <a:t>The frequency response characteristic is to be within the shaded area of Figure 13.2</a:t>
            </a:r>
          </a:p>
          <a:p>
            <a:pPr marL="457200" indent="-457200">
              <a:buFont typeface="+mj-lt"/>
              <a:buAutoNum type="alphaLcParenR"/>
            </a:pPr>
            <a:r>
              <a:rPr lang="en-US" dirty="0"/>
              <a:t>If the Electricity Storage device is not capable of moving from an import level to an appropriate export level within 20 s of the frequency falling to 49.2 Hz, then it should be tripped; and </a:t>
            </a:r>
          </a:p>
          <a:p>
            <a:pPr marL="457200" indent="-457200">
              <a:buFont typeface="+mj-lt"/>
              <a:buAutoNum type="alphaLcParenR"/>
            </a:pPr>
            <a:r>
              <a:rPr lang="en-US" dirty="0"/>
              <a:t>If the Electricity Storage device has not achieved at least zero Active Power import when the frequency has reached 48.9Hz it must be tripped immediately.</a:t>
            </a:r>
          </a:p>
          <a:p>
            <a:endParaRPr lang="en-GB" dirty="0"/>
          </a:p>
        </p:txBody>
      </p:sp>
      <p:sp>
        <p:nvSpPr>
          <p:cNvPr id="4" name="Slide Number Placeholder 3">
            <a:extLst>
              <a:ext uri="{FF2B5EF4-FFF2-40B4-BE49-F238E27FC236}">
                <a16:creationId xmlns:a16="http://schemas.microsoft.com/office/drawing/2014/main" id="{0BDD66F5-391D-46FA-A738-597F5F5B0194}"/>
              </a:ext>
            </a:extLst>
          </p:cNvPr>
          <p:cNvSpPr>
            <a:spLocks noGrp="1"/>
          </p:cNvSpPr>
          <p:nvPr>
            <p:ph type="sldNum" sz="quarter" idx="12"/>
          </p:nvPr>
        </p:nvSpPr>
        <p:spPr/>
        <p:txBody>
          <a:bodyPr/>
          <a:lstStyle/>
          <a:p>
            <a:fld id="{98FF217E-B86F-EA42-9607-BE163228A213}" type="slidenum">
              <a:rPr lang="en-GB" smtClean="0"/>
              <a:pPr/>
              <a:t>9</a:t>
            </a:fld>
            <a:endParaRPr lang="en-GB"/>
          </a:p>
        </p:txBody>
      </p:sp>
    </p:spTree>
    <p:extLst>
      <p:ext uri="{BB962C8B-B14F-4D97-AF65-F5344CB8AC3E}">
        <p14:creationId xmlns:p14="http://schemas.microsoft.com/office/powerpoint/2010/main" val="1567531883"/>
      </p:ext>
    </p:extLst>
  </p:cSld>
  <p:clrMapOvr>
    <a:masterClrMapping/>
  </p:clrMapOvr>
</p:sld>
</file>

<file path=ppt/theme/theme1.xml><?xml version="1.0" encoding="utf-8"?>
<a:theme xmlns:a="http://schemas.openxmlformats.org/drawingml/2006/main" name="Office Theme">
  <a:themeElements>
    <a:clrScheme name="ENA">
      <a:dk1>
        <a:srgbClr val="484D51"/>
      </a:dk1>
      <a:lt1>
        <a:srgbClr val="FFFFFF"/>
      </a:lt1>
      <a:dk2>
        <a:srgbClr val="00598E"/>
      </a:dk2>
      <a:lt2>
        <a:srgbClr val="F3F3F3"/>
      </a:lt2>
      <a:accent1>
        <a:srgbClr val="00598E"/>
      </a:accent1>
      <a:accent2>
        <a:srgbClr val="4378A8"/>
      </a:accent2>
      <a:accent3>
        <a:srgbClr val="FF7132"/>
      </a:accent3>
      <a:accent4>
        <a:srgbClr val="009FE3"/>
      </a:accent4>
      <a:accent5>
        <a:srgbClr val="FFE600"/>
      </a:accent5>
      <a:accent6>
        <a:srgbClr val="BECC00"/>
      </a:accent6>
      <a:hlink>
        <a:srgbClr val="484D51"/>
      </a:hlink>
      <a:folHlink>
        <a:srgbClr val="A6AC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8302575D-EF3B-47DF-869B-ED1BE988BB06}" vid="{6D040666-18DC-4F86-852C-4A276574A4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39CB0D2B30E148A7988E9920D3A83D" ma:contentTypeVersion="0" ma:contentTypeDescription="Create a new document." ma:contentTypeScope="" ma:versionID="c2ef872fcd29c345b71ce4124963e626">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0547903-9C0E-41D2-835C-88E82A0502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AD3A548-A1E0-44F6-86C2-A5326A328A06}">
  <ds:schemaRefs>
    <ds:schemaRef ds:uri="http://schemas.microsoft.com/sharepoint/v3/contenttype/forms"/>
  </ds:schemaRefs>
</ds:datastoreItem>
</file>

<file path=customXml/itemProps3.xml><?xml version="1.0" encoding="utf-8"?>
<ds:datastoreItem xmlns:ds="http://schemas.openxmlformats.org/officeDocument/2006/customXml" ds:itemID="{561D2EFC-FBD4-40BC-B092-96164D082C9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ENA new</Template>
  <TotalTime>75</TotalTime>
  <Words>1599</Words>
  <Application>Microsoft Office PowerPoint</Application>
  <PresentationFormat>Widescreen</PresentationFormat>
  <Paragraphs>206</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Segoe UI</vt:lpstr>
      <vt:lpstr>Segoe UI Semibold</vt:lpstr>
      <vt:lpstr>System Font Regular</vt:lpstr>
      <vt:lpstr>Times New Roman</vt:lpstr>
      <vt:lpstr>Wingdings</vt:lpstr>
      <vt:lpstr>Office Theme</vt:lpstr>
      <vt:lpstr>DCRP WG Storage</vt:lpstr>
      <vt:lpstr>Agenda</vt:lpstr>
      <vt:lpstr>Actions</vt:lpstr>
      <vt:lpstr>Status in the EU</vt:lpstr>
      <vt:lpstr>Timing of removal of storage exemptions</vt:lpstr>
      <vt:lpstr>Timing of removal of storage exemptions</vt:lpstr>
      <vt:lpstr>Significant drafting changes</vt:lpstr>
      <vt:lpstr>Simplified figures 6.10 and 6.11</vt:lpstr>
      <vt:lpstr>Storage response frequency requirements (eg) para 13.2.3.3</vt:lpstr>
      <vt:lpstr>Revised diagram for falling frequency (eg figure 13.2)</vt:lpstr>
      <vt:lpstr>Compliance of falling frequency response</vt:lpstr>
      <vt:lpstr>V2G</vt:lpstr>
      <vt:lpstr>Consultation Paper</vt:lpstr>
      <vt:lpstr>Current Questions:</vt:lpstr>
      <vt:lpstr>Timeline</vt:lpstr>
      <vt:lpstr>AOB &amp; date of next meeting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DCRP WG Storage</dc:title>
  <dc:creator>Mike Kay</dc:creator>
  <cp:lastModifiedBy>Mike Kay</cp:lastModifiedBy>
  <cp:revision>1</cp:revision>
  <dcterms:created xsi:type="dcterms:W3CDTF">2020-11-02T13:19:58Z</dcterms:created>
  <dcterms:modified xsi:type="dcterms:W3CDTF">2020-11-03T05:48:54Z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0x010100C639CB0D2B30E148A7988E9920D3A83D</vt:lpwstr>
  </property>
</Properties>
</file>